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30303173.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5_25FC41A4.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0F_DAB6F47F.xml" ContentType="application/vnd.ms-powerpoint.comments+xml"/>
  <Override PartName="/ppt/notesSlides/notesSlide11.xml" ContentType="application/vnd.openxmlformats-officedocument.presentationml.notesSlide+xml"/>
  <Override PartName="/ppt/comments/modernComment_102_8E7B3DC7.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16_61BB6BA1.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62" r:id="rId5"/>
    <p:sldId id="259" r:id="rId6"/>
    <p:sldId id="257" r:id="rId7"/>
    <p:sldId id="264" r:id="rId8"/>
    <p:sldId id="285" r:id="rId9"/>
    <p:sldId id="286" r:id="rId10"/>
    <p:sldId id="287" r:id="rId11"/>
    <p:sldId id="295" r:id="rId12"/>
    <p:sldId id="288" r:id="rId13"/>
    <p:sldId id="291" r:id="rId14"/>
    <p:sldId id="289" r:id="rId15"/>
    <p:sldId id="290" r:id="rId16"/>
    <p:sldId id="296" r:id="rId17"/>
    <p:sldId id="284" r:id="rId18"/>
    <p:sldId id="269" r:id="rId19"/>
    <p:sldId id="261" r:id="rId20"/>
    <p:sldId id="283" r:id="rId21"/>
    <p:sldId id="270" r:id="rId22"/>
    <p:sldId id="271" r:id="rId23"/>
    <p:sldId id="297" r:id="rId24"/>
    <p:sldId id="294" r:id="rId25"/>
    <p:sldId id="258" r:id="rId26"/>
    <p:sldId id="280" r:id="rId27"/>
    <p:sldId id="282" r:id="rId28"/>
    <p:sldId id="279" r:id="rId29"/>
    <p:sldId id="278" r:id="rId3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B52BA9-7F14-C350-EF1C-1C6A49837C8F}" name="Megan R. Baker" initials="MB" userId="S::bakerm@klamathcc.edu::75cebba3-be22-4abb-b7fc-97e80b599c58" providerId="AD"/>
  <p188:author id="{41757DC1-AE24-1E9B-2657-B6A38C2C338D}" name="Rachel Hanan" initials="RH" userId="S::hanan@klamathcc.edu::c797aa07-d069-425b-b1c2-a9356b14ea7d" providerId="AD"/>
  <p188:author id="{796A75EE-5A28-4778-C2A2-A84ED06225EB}" name="Jane Keeler" initials="JK" userId="S::keeler@klamathcc.edu::a38d18b4-1207-4dd1-8b1f-9371f07dcac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lizabeth West" initials="EW" lastIdx="9" clrIdx="0">
    <p:extLst>
      <p:ext uri="{19B8F6BF-5375-455C-9EA6-DF929625EA0E}">
        <p15:presenceInfo xmlns:p15="http://schemas.microsoft.com/office/powerpoint/2012/main" userId="S::weste@klamathcc.edu::48661fcc-a6bb-4526-ae9c-af4d963552fd" providerId="AD"/>
      </p:ext>
    </p:extLst>
  </p:cmAuthor>
  <p:cmAuthor id="2" name="Rachel Hanan" initials="RH" lastIdx="4" clrIdx="1">
    <p:extLst>
      <p:ext uri="{19B8F6BF-5375-455C-9EA6-DF929625EA0E}">
        <p15:presenceInfo xmlns:p15="http://schemas.microsoft.com/office/powerpoint/2012/main" userId="S::hanan@klamathcc.edu::c797aa07-d069-425b-b1c2-a9356b14ea7d" providerId="AD"/>
      </p:ext>
    </p:extLst>
  </p:cmAuthor>
  <p:cmAuthor id="3" name="Monika Bilka" initials="MB" lastIdx="3" clrIdx="2">
    <p:extLst>
      <p:ext uri="{19B8F6BF-5375-455C-9EA6-DF929625EA0E}">
        <p15:presenceInfo xmlns:p15="http://schemas.microsoft.com/office/powerpoint/2012/main" userId="S::bilka@klamathcc.edu::e710a79b-4132-4df7-a523-b1dbee056f08" providerId="AD"/>
      </p:ext>
    </p:extLst>
  </p:cmAuthor>
  <p:cmAuthor id="4" name="Jane Keeler" initials="JK" lastIdx="1" clrIdx="3">
    <p:extLst>
      <p:ext uri="{19B8F6BF-5375-455C-9EA6-DF929625EA0E}">
        <p15:presenceInfo xmlns:p15="http://schemas.microsoft.com/office/powerpoint/2012/main" userId="S::keeler@klamathcc.edu::a38d18b4-1207-4dd1-8b1f-9371f07dcac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A360"/>
    <a:srgbClr val="FFD706"/>
    <a:srgbClr val="F2F2F2"/>
    <a:srgbClr val="F9EFF5"/>
    <a:srgbClr val="FDEDE4"/>
    <a:srgbClr val="FFFFFF"/>
    <a:srgbClr val="780024"/>
    <a:srgbClr val="DFD3B3"/>
    <a:srgbClr val="939598"/>
    <a:srgbClr val="8200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892581-F58A-7813-9D41-FADE2D2DFF3F}" v="323" dt="2026-09-08T22:31:25.322"/>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26" y="24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R. Baker" userId="S::bakerm@klamathcc.edu::75cebba3-be22-4abb-b7fc-97e80b599c58" providerId="AD" clId="Web-{F8796ABD-427E-93F5-D48C-532863E2F2A5}"/>
    <pc:docChg chg="modSld">
      <pc:chgData name="Megan R. Baker" userId="S::bakerm@klamathcc.edu::75cebba3-be22-4abb-b7fc-97e80b599c58" providerId="AD" clId="Web-{F8796ABD-427E-93F5-D48C-532863E2F2A5}" dt="2026-08-26T16:59:01.389" v="42" actId="1076"/>
      <pc:docMkLst>
        <pc:docMk/>
      </pc:docMkLst>
      <pc:sldChg chg="modSp">
        <pc:chgData name="Megan R. Baker" userId="S::bakerm@klamathcc.edu::75cebba3-be22-4abb-b7fc-97e80b599c58" providerId="AD" clId="Web-{F8796ABD-427E-93F5-D48C-532863E2F2A5}" dt="2026-08-26T16:59:01.389" v="42" actId="1076"/>
        <pc:sldMkLst>
          <pc:docMk/>
          <pc:sldMk cId="2988472889" sldId="262"/>
        </pc:sldMkLst>
        <pc:picChg chg="mod">
          <ac:chgData name="Megan R. Baker" userId="S::bakerm@klamathcc.edu::75cebba3-be22-4abb-b7fc-97e80b599c58" providerId="AD" clId="Web-{F8796ABD-427E-93F5-D48C-532863E2F2A5}" dt="2026-08-26T16:59:01.389" v="42" actId="1076"/>
          <ac:picMkLst>
            <pc:docMk/>
            <pc:sldMk cId="2988472889" sldId="262"/>
            <ac:picMk id="2" creationId="{BACFD97F-B8A1-B8E3-AA77-EE24C9E29467}"/>
          </ac:picMkLst>
        </pc:picChg>
        <pc:picChg chg="mod">
          <ac:chgData name="Megan R. Baker" userId="S::bakerm@klamathcc.edu::75cebba3-be22-4abb-b7fc-97e80b599c58" providerId="AD" clId="Web-{F8796ABD-427E-93F5-D48C-532863E2F2A5}" dt="2026-08-26T16:58:57.436" v="41" actId="14100"/>
          <ac:picMkLst>
            <pc:docMk/>
            <pc:sldMk cId="2988472889" sldId="262"/>
            <ac:picMk id="5" creationId="{719D39E1-6AC2-6B51-5605-C82729E96E05}"/>
          </ac:picMkLst>
        </pc:picChg>
      </pc:sldChg>
    </pc:docChg>
  </pc:docChgLst>
  <pc:docChgLst>
    <pc:chgData name="Rachel Hanan" userId="S::hanan@klamathcc.edu::c797aa07-d069-425b-b1c2-a9356b14ea7d" providerId="AD" clId="Web-{B2A34BCE-000F-A393-06E8-B00AB0A3F498}"/>
    <pc:docChg chg="mod modSld">
      <pc:chgData name="Rachel Hanan" userId="S::hanan@klamathcc.edu::c797aa07-d069-425b-b1c2-a9356b14ea7d" providerId="AD" clId="Web-{B2A34BCE-000F-A393-06E8-B00AB0A3F498}" dt="2026-08-26T21:32:45.346" v="2" actId="1076"/>
      <pc:docMkLst>
        <pc:docMk/>
      </pc:docMkLst>
      <pc:sldChg chg="modSp">
        <pc:chgData name="Rachel Hanan" userId="S::hanan@klamathcc.edu::c797aa07-d069-425b-b1c2-a9356b14ea7d" providerId="AD" clId="Web-{B2A34BCE-000F-A393-06E8-B00AB0A3F498}" dt="2026-08-26T21:32:45.346" v="2" actId="1076"/>
        <pc:sldMkLst>
          <pc:docMk/>
          <pc:sldMk cId="808464755" sldId="257"/>
        </pc:sldMkLst>
        <pc:spChg chg="mod">
          <ac:chgData name="Rachel Hanan" userId="S::hanan@klamathcc.edu::c797aa07-d069-425b-b1c2-a9356b14ea7d" providerId="AD" clId="Web-{B2A34BCE-000F-A393-06E8-B00AB0A3F498}" dt="2026-08-26T21:32:45.346" v="2" actId="1076"/>
          <ac:spMkLst>
            <pc:docMk/>
            <pc:sldMk cId="808464755" sldId="257"/>
            <ac:spMk id="9" creationId="{887780A0-8DFB-A088-4D91-BB632A013C94}"/>
          </ac:spMkLst>
        </pc:spChg>
      </pc:sldChg>
    </pc:docChg>
  </pc:docChgLst>
  <pc:docChgLst>
    <pc:chgData name="Megan R. Baker" userId="S::bakerm@klamathcc.edu::75cebba3-be22-4abb-b7fc-97e80b599c58" providerId="AD" clId="Web-{D4892581-F58A-7813-9D41-FADE2D2DFF3F}"/>
    <pc:docChg chg="addSld delSld modSld sldOrd">
      <pc:chgData name="Megan R. Baker" userId="S::bakerm@klamathcc.edu::75cebba3-be22-4abb-b7fc-97e80b599c58" providerId="AD" clId="Web-{D4892581-F58A-7813-9D41-FADE2D2DFF3F}" dt="2026-09-08T22:31:25.322" v="546" actId="1076"/>
      <pc:docMkLst>
        <pc:docMk/>
      </pc:docMkLst>
      <pc:sldChg chg="modSp">
        <pc:chgData name="Megan R. Baker" userId="S::bakerm@klamathcc.edu::75cebba3-be22-4abb-b7fc-97e80b599c58" providerId="AD" clId="Web-{D4892581-F58A-7813-9D41-FADE2D2DFF3F}" dt="2026-09-08T21:55:54.871" v="104" actId="20577"/>
        <pc:sldMkLst>
          <pc:docMk/>
          <pc:sldMk cId="808464755" sldId="257"/>
        </pc:sldMkLst>
        <pc:spChg chg="mod">
          <ac:chgData name="Megan R. Baker" userId="S::bakerm@klamathcc.edu::75cebba3-be22-4abb-b7fc-97e80b599c58" providerId="AD" clId="Web-{D4892581-F58A-7813-9D41-FADE2D2DFF3F}" dt="2026-09-08T21:55:54.871" v="104" actId="20577"/>
          <ac:spMkLst>
            <pc:docMk/>
            <pc:sldMk cId="808464755" sldId="257"/>
            <ac:spMk id="6" creationId="{E3FDD5CB-4423-E044-0C51-8EF831040FD8}"/>
          </ac:spMkLst>
        </pc:spChg>
      </pc:sldChg>
      <pc:sldChg chg="modSp">
        <pc:chgData name="Megan R. Baker" userId="S::bakerm@klamathcc.edu::75cebba3-be22-4abb-b7fc-97e80b599c58" providerId="AD" clId="Web-{D4892581-F58A-7813-9D41-FADE2D2DFF3F}" dt="2026-09-08T22:25:35.859" v="489" actId="1076"/>
        <pc:sldMkLst>
          <pc:docMk/>
          <pc:sldMk cId="2390441415" sldId="258"/>
        </pc:sldMkLst>
        <pc:spChg chg="mod">
          <ac:chgData name="Megan R. Baker" userId="S::bakerm@klamathcc.edu::75cebba3-be22-4abb-b7fc-97e80b599c58" providerId="AD" clId="Web-{D4892581-F58A-7813-9D41-FADE2D2DFF3F}" dt="2026-09-08T22:25:35.859" v="489" actId="1076"/>
          <ac:spMkLst>
            <pc:docMk/>
            <pc:sldMk cId="2390441415" sldId="258"/>
            <ac:spMk id="6" creationId="{9291DBC1-33D7-4EC2-2415-23B06FDB7282}"/>
          </ac:spMkLst>
        </pc:spChg>
      </pc:sldChg>
      <pc:sldChg chg="modSp">
        <pc:chgData name="Megan R. Baker" userId="S::bakerm@klamathcc.edu::75cebba3-be22-4abb-b7fc-97e80b599c58" providerId="AD" clId="Web-{D4892581-F58A-7813-9D41-FADE2D2DFF3F}" dt="2026-09-08T21:52:18.255" v="33" actId="20577"/>
        <pc:sldMkLst>
          <pc:docMk/>
          <pc:sldMk cId="1902736157" sldId="259"/>
        </pc:sldMkLst>
        <pc:spChg chg="mod">
          <ac:chgData name="Megan R. Baker" userId="S::bakerm@klamathcc.edu::75cebba3-be22-4abb-b7fc-97e80b599c58" providerId="AD" clId="Web-{D4892581-F58A-7813-9D41-FADE2D2DFF3F}" dt="2026-09-08T21:52:18.255" v="33" actId="20577"/>
          <ac:spMkLst>
            <pc:docMk/>
            <pc:sldMk cId="1902736157" sldId="259"/>
            <ac:spMk id="7" creationId="{E1C7FC6C-F99C-0BC5-8931-18CB00C55190}"/>
          </ac:spMkLst>
        </pc:spChg>
      </pc:sldChg>
      <pc:sldChg chg="del">
        <pc:chgData name="Megan R. Baker" userId="S::bakerm@klamathcc.edu::75cebba3-be22-4abb-b7fc-97e80b599c58" providerId="AD" clId="Web-{D4892581-F58A-7813-9D41-FADE2D2DFF3F}" dt="2026-09-08T22:18:39.066" v="433"/>
        <pc:sldMkLst>
          <pc:docMk/>
          <pc:sldMk cId="2299682479" sldId="260"/>
        </pc:sldMkLst>
      </pc:sldChg>
      <pc:sldChg chg="modSp">
        <pc:chgData name="Megan R. Baker" userId="S::bakerm@klamathcc.edu::75cebba3-be22-4abb-b7fc-97e80b599c58" providerId="AD" clId="Web-{D4892581-F58A-7813-9D41-FADE2D2DFF3F}" dt="2026-09-08T21:51:55.692" v="11" actId="20577"/>
        <pc:sldMkLst>
          <pc:docMk/>
          <pc:sldMk cId="2988472889" sldId="262"/>
        </pc:sldMkLst>
        <pc:spChg chg="mod">
          <ac:chgData name="Megan R. Baker" userId="S::bakerm@klamathcc.edu::75cebba3-be22-4abb-b7fc-97e80b599c58" providerId="AD" clId="Web-{D4892581-F58A-7813-9D41-FADE2D2DFF3F}" dt="2026-09-08T21:51:53.176" v="10" actId="20577"/>
          <ac:spMkLst>
            <pc:docMk/>
            <pc:sldMk cId="2988472889" sldId="262"/>
            <ac:spMk id="3" creationId="{B879099B-D0BF-E946-FBC3-D3A115FC36AA}"/>
          </ac:spMkLst>
        </pc:spChg>
        <pc:spChg chg="mod">
          <ac:chgData name="Megan R. Baker" userId="S::bakerm@klamathcc.edu::75cebba3-be22-4abb-b7fc-97e80b599c58" providerId="AD" clId="Web-{D4892581-F58A-7813-9D41-FADE2D2DFF3F}" dt="2026-09-08T21:51:55.692" v="11" actId="20577"/>
          <ac:spMkLst>
            <pc:docMk/>
            <pc:sldMk cId="2988472889" sldId="262"/>
            <ac:spMk id="4" creationId="{DE3C9109-B72D-33EE-0016-87DD5B6D4EDF}"/>
          </ac:spMkLst>
        </pc:spChg>
      </pc:sldChg>
      <pc:sldChg chg="del">
        <pc:chgData name="Megan R. Baker" userId="S::bakerm@klamathcc.edu::75cebba3-be22-4abb-b7fc-97e80b599c58" providerId="AD" clId="Web-{D4892581-F58A-7813-9D41-FADE2D2DFF3F}" dt="2026-09-08T22:18:45.801" v="435"/>
        <pc:sldMkLst>
          <pc:docMk/>
          <pc:sldMk cId="2910897408" sldId="265"/>
        </pc:sldMkLst>
      </pc:sldChg>
      <pc:sldChg chg="del">
        <pc:chgData name="Megan R. Baker" userId="S::bakerm@klamathcc.edu::75cebba3-be22-4abb-b7fc-97e80b599c58" providerId="AD" clId="Web-{D4892581-F58A-7813-9D41-FADE2D2DFF3F}" dt="2026-09-08T22:18:40.457" v="434"/>
        <pc:sldMkLst>
          <pc:docMk/>
          <pc:sldMk cId="3789473863" sldId="266"/>
        </pc:sldMkLst>
      </pc:sldChg>
      <pc:sldChg chg="del">
        <pc:chgData name="Megan R. Baker" userId="S::bakerm@klamathcc.edu::75cebba3-be22-4abb-b7fc-97e80b599c58" providerId="AD" clId="Web-{D4892581-F58A-7813-9D41-FADE2D2DFF3F}" dt="2026-09-08T22:19:23.974" v="445"/>
        <pc:sldMkLst>
          <pc:docMk/>
          <pc:sldMk cId="444761787" sldId="268"/>
        </pc:sldMkLst>
      </pc:sldChg>
      <pc:sldChg chg="del">
        <pc:chgData name="Megan R. Baker" userId="S::bakerm@klamathcc.edu::75cebba3-be22-4abb-b7fc-97e80b599c58" providerId="AD" clId="Web-{D4892581-F58A-7813-9D41-FADE2D2DFF3F}" dt="2026-09-08T22:19:53.803" v="446"/>
        <pc:sldMkLst>
          <pc:docMk/>
          <pc:sldMk cId="3460426145" sldId="272"/>
        </pc:sldMkLst>
      </pc:sldChg>
      <pc:sldChg chg="del">
        <pc:chgData name="Megan R. Baker" userId="S::bakerm@klamathcc.edu::75cebba3-be22-4abb-b7fc-97e80b599c58" providerId="AD" clId="Web-{D4892581-F58A-7813-9D41-FADE2D2DFF3F}" dt="2026-09-08T22:20:04.022" v="448"/>
        <pc:sldMkLst>
          <pc:docMk/>
          <pc:sldMk cId="4023265928" sldId="273"/>
        </pc:sldMkLst>
      </pc:sldChg>
      <pc:sldChg chg="del">
        <pc:chgData name="Megan R. Baker" userId="S::bakerm@klamathcc.edu::75cebba3-be22-4abb-b7fc-97e80b599c58" providerId="AD" clId="Web-{D4892581-F58A-7813-9D41-FADE2D2DFF3F}" dt="2026-09-08T22:20:10.975" v="449"/>
        <pc:sldMkLst>
          <pc:docMk/>
          <pc:sldMk cId="1905851781" sldId="274"/>
        </pc:sldMkLst>
      </pc:sldChg>
      <pc:sldChg chg="del">
        <pc:chgData name="Megan R. Baker" userId="S::bakerm@klamathcc.edu::75cebba3-be22-4abb-b7fc-97e80b599c58" providerId="AD" clId="Web-{D4892581-F58A-7813-9D41-FADE2D2DFF3F}" dt="2026-09-08T22:20:13.147" v="451"/>
        <pc:sldMkLst>
          <pc:docMk/>
          <pc:sldMk cId="2421139429" sldId="275"/>
        </pc:sldMkLst>
      </pc:sldChg>
      <pc:sldChg chg="del">
        <pc:chgData name="Megan R. Baker" userId="S::bakerm@klamathcc.edu::75cebba3-be22-4abb-b7fc-97e80b599c58" providerId="AD" clId="Web-{D4892581-F58A-7813-9D41-FADE2D2DFF3F}" dt="2026-09-08T22:20:13.522" v="452"/>
        <pc:sldMkLst>
          <pc:docMk/>
          <pc:sldMk cId="2380300597" sldId="276"/>
        </pc:sldMkLst>
      </pc:sldChg>
      <pc:sldChg chg="del">
        <pc:chgData name="Megan R. Baker" userId="S::bakerm@klamathcc.edu::75cebba3-be22-4abb-b7fc-97e80b599c58" providerId="AD" clId="Web-{D4892581-F58A-7813-9D41-FADE2D2DFF3F}" dt="2026-09-08T22:20:24.257" v="454"/>
        <pc:sldMkLst>
          <pc:docMk/>
          <pc:sldMk cId="1879831836" sldId="277"/>
        </pc:sldMkLst>
      </pc:sldChg>
      <pc:sldChg chg="ord">
        <pc:chgData name="Megan R. Baker" userId="S::bakerm@klamathcc.edu::75cebba3-be22-4abb-b7fc-97e80b599c58" providerId="AD" clId="Web-{D4892581-F58A-7813-9D41-FADE2D2DFF3F}" dt="2026-09-08T22:20:02.803" v="447"/>
        <pc:sldMkLst>
          <pc:docMk/>
          <pc:sldMk cId="877345650" sldId="280"/>
        </pc:sldMkLst>
      </pc:sldChg>
      <pc:sldChg chg="del">
        <pc:chgData name="Megan R. Baker" userId="S::bakerm@klamathcc.edu::75cebba3-be22-4abb-b7fc-97e80b599c58" providerId="AD" clId="Web-{D4892581-F58A-7813-9D41-FADE2D2DFF3F}" dt="2026-09-08T22:20:11.787" v="450"/>
        <pc:sldMkLst>
          <pc:docMk/>
          <pc:sldMk cId="168130861" sldId="281"/>
        </pc:sldMkLst>
      </pc:sldChg>
      <pc:sldChg chg="modSp">
        <pc:chgData name="Megan R. Baker" userId="S::bakerm@klamathcc.edu::75cebba3-be22-4abb-b7fc-97e80b599c58" providerId="AD" clId="Web-{D4892581-F58A-7813-9D41-FADE2D2DFF3F}" dt="2026-09-08T22:23:51.747" v="478" actId="20577"/>
        <pc:sldMkLst>
          <pc:docMk/>
          <pc:sldMk cId="2047077240" sldId="282"/>
        </pc:sldMkLst>
        <pc:spChg chg="mod">
          <ac:chgData name="Megan R. Baker" userId="S::bakerm@klamathcc.edu::75cebba3-be22-4abb-b7fc-97e80b599c58" providerId="AD" clId="Web-{D4892581-F58A-7813-9D41-FADE2D2DFF3F}" dt="2026-09-08T22:23:51.747" v="478" actId="20577"/>
          <ac:spMkLst>
            <pc:docMk/>
            <pc:sldMk cId="2047077240" sldId="282"/>
            <ac:spMk id="6" creationId="{4CD3CA41-65F0-1978-91B7-0D2C6CC92B1A}"/>
          </ac:spMkLst>
        </pc:spChg>
      </pc:sldChg>
      <pc:sldChg chg="modSp">
        <pc:chgData name="Megan R. Baker" userId="S::bakerm@klamathcc.edu::75cebba3-be22-4abb-b7fc-97e80b599c58" providerId="AD" clId="Web-{D4892581-F58A-7813-9D41-FADE2D2DFF3F}" dt="2026-09-08T22:19:15.786" v="443" actId="20577"/>
        <pc:sldMkLst>
          <pc:docMk/>
          <pc:sldMk cId="4221423276" sldId="284"/>
        </pc:sldMkLst>
        <pc:spChg chg="mod">
          <ac:chgData name="Megan R. Baker" userId="S::bakerm@klamathcc.edu::75cebba3-be22-4abb-b7fc-97e80b599c58" providerId="AD" clId="Web-{D4892581-F58A-7813-9D41-FADE2D2DFF3F}" dt="2026-09-08T22:19:15.786" v="443" actId="20577"/>
          <ac:spMkLst>
            <pc:docMk/>
            <pc:sldMk cId="4221423276" sldId="284"/>
            <ac:spMk id="5" creationId="{50CA99B2-08D7-C897-FFA6-6DBFF7AAE0EC}"/>
          </ac:spMkLst>
        </pc:spChg>
      </pc:sldChg>
      <pc:sldChg chg="modSp">
        <pc:chgData name="Megan R. Baker" userId="S::bakerm@klamathcc.edu::75cebba3-be22-4abb-b7fc-97e80b599c58" providerId="AD" clId="Web-{D4892581-F58A-7813-9D41-FADE2D2DFF3F}" dt="2026-09-08T21:56:31.372" v="121" actId="1076"/>
        <pc:sldMkLst>
          <pc:docMk/>
          <pc:sldMk cId="22577811" sldId="287"/>
        </pc:sldMkLst>
        <pc:spChg chg="mod">
          <ac:chgData name="Megan R. Baker" userId="S::bakerm@klamathcc.edu::75cebba3-be22-4abb-b7fc-97e80b599c58" providerId="AD" clId="Web-{D4892581-F58A-7813-9D41-FADE2D2DFF3F}" dt="2026-09-08T21:56:31.372" v="121" actId="1076"/>
          <ac:spMkLst>
            <pc:docMk/>
            <pc:sldMk cId="22577811" sldId="287"/>
            <ac:spMk id="2" creationId="{A67180E7-1BD9-69FC-CD1B-C891254DBAC5}"/>
          </ac:spMkLst>
        </pc:spChg>
        <pc:picChg chg="mod">
          <ac:chgData name="Megan R. Baker" userId="S::bakerm@klamathcc.edu::75cebba3-be22-4abb-b7fc-97e80b599c58" providerId="AD" clId="Web-{D4892581-F58A-7813-9D41-FADE2D2DFF3F}" dt="2026-09-08T21:56:27.981" v="120" actId="1076"/>
          <ac:picMkLst>
            <pc:docMk/>
            <pc:sldMk cId="22577811" sldId="287"/>
            <ac:picMk id="5" creationId="{F3FA0BF5-BEA9-B12C-584D-42013C2AB4E4}"/>
          </ac:picMkLst>
        </pc:picChg>
      </pc:sldChg>
      <pc:sldChg chg="del">
        <pc:chgData name="Megan R. Baker" userId="S::bakerm@klamathcc.edu::75cebba3-be22-4abb-b7fc-97e80b599c58" providerId="AD" clId="Web-{D4892581-F58A-7813-9D41-FADE2D2DFF3F}" dt="2026-09-08T22:19:22.724" v="444"/>
        <pc:sldMkLst>
          <pc:docMk/>
          <pc:sldMk cId="2353482816" sldId="292"/>
        </pc:sldMkLst>
      </pc:sldChg>
      <pc:sldChg chg="del">
        <pc:chgData name="Megan R. Baker" userId="S::bakerm@klamathcc.edu::75cebba3-be22-4abb-b7fc-97e80b599c58" providerId="AD" clId="Web-{D4892581-F58A-7813-9D41-FADE2D2DFF3F}" dt="2026-09-08T22:20:21.866" v="453"/>
        <pc:sldMkLst>
          <pc:docMk/>
          <pc:sldMk cId="856090436" sldId="293"/>
        </pc:sldMkLst>
      </pc:sldChg>
      <pc:sldChg chg="delSp modSp new">
        <pc:chgData name="Megan R. Baker" userId="S::bakerm@klamathcc.edu::75cebba3-be22-4abb-b7fc-97e80b599c58" providerId="AD" clId="Web-{D4892581-F58A-7813-9D41-FADE2D2DFF3F}" dt="2026-09-08T21:59:03.173" v="129"/>
        <pc:sldMkLst>
          <pc:docMk/>
          <pc:sldMk cId="3932407652" sldId="295"/>
        </pc:sldMkLst>
        <pc:spChg chg="mod">
          <ac:chgData name="Megan R. Baker" userId="S::bakerm@klamathcc.edu::75cebba3-be22-4abb-b7fc-97e80b599c58" providerId="AD" clId="Web-{D4892581-F58A-7813-9D41-FADE2D2DFF3F}" dt="2026-09-08T21:58:56.938" v="128" actId="20577"/>
          <ac:spMkLst>
            <pc:docMk/>
            <pc:sldMk cId="3932407652" sldId="295"/>
            <ac:spMk id="2" creationId="{645D35F5-CA71-CE77-1829-CDCC6CDE035F}"/>
          </ac:spMkLst>
        </pc:spChg>
        <pc:spChg chg="del">
          <ac:chgData name="Megan R. Baker" userId="S::bakerm@klamathcc.edu::75cebba3-be22-4abb-b7fc-97e80b599c58" providerId="AD" clId="Web-{D4892581-F58A-7813-9D41-FADE2D2DFF3F}" dt="2026-09-08T21:59:03.173" v="129"/>
          <ac:spMkLst>
            <pc:docMk/>
            <pc:sldMk cId="3932407652" sldId="295"/>
            <ac:spMk id="3" creationId="{E20DFC38-2219-BDC8-1D62-6578BE179D91}"/>
          </ac:spMkLst>
        </pc:spChg>
      </pc:sldChg>
      <pc:sldChg chg="addSp delSp modSp new">
        <pc:chgData name="Megan R. Baker" userId="S::bakerm@klamathcc.edu::75cebba3-be22-4abb-b7fc-97e80b599c58" providerId="AD" clId="Web-{D4892581-F58A-7813-9D41-FADE2D2DFF3F}" dt="2026-09-08T22:17:27.221" v="432" actId="14100"/>
        <pc:sldMkLst>
          <pc:docMk/>
          <pc:sldMk cId="417183875" sldId="296"/>
        </pc:sldMkLst>
        <pc:spChg chg="mod">
          <ac:chgData name="Megan R. Baker" userId="S::bakerm@klamathcc.edu::75cebba3-be22-4abb-b7fc-97e80b599c58" providerId="AD" clId="Web-{D4892581-F58A-7813-9D41-FADE2D2DFF3F}" dt="2026-09-08T22:17:21.579" v="430"/>
          <ac:spMkLst>
            <pc:docMk/>
            <pc:sldMk cId="417183875" sldId="296"/>
            <ac:spMk id="2" creationId="{940F40A1-8500-5D3B-9C6D-E2FADEBD4B42}"/>
          </ac:spMkLst>
        </pc:spChg>
        <pc:spChg chg="del">
          <ac:chgData name="Megan R. Baker" userId="S::bakerm@klamathcc.edu::75cebba3-be22-4abb-b7fc-97e80b599c58" providerId="AD" clId="Web-{D4892581-F58A-7813-9D41-FADE2D2DFF3F}" dt="2026-09-08T22:07:07.031" v="138"/>
          <ac:spMkLst>
            <pc:docMk/>
            <pc:sldMk cId="417183875" sldId="296"/>
            <ac:spMk id="3" creationId="{67C6A0BC-C2E9-4608-F4D0-8CCF45CEDA4A}"/>
          </ac:spMkLst>
        </pc:spChg>
        <pc:graphicFrameChg chg="add mod ord modGraphic">
          <ac:chgData name="Megan R. Baker" userId="S::bakerm@klamathcc.edu::75cebba3-be22-4abb-b7fc-97e80b599c58" providerId="AD" clId="Web-{D4892581-F58A-7813-9D41-FADE2D2DFF3F}" dt="2026-09-08T22:17:27.221" v="432" actId="14100"/>
          <ac:graphicFrameMkLst>
            <pc:docMk/>
            <pc:sldMk cId="417183875" sldId="296"/>
            <ac:graphicFrameMk id="4" creationId="{97BA0F1B-2F2D-7BFC-A6C0-C97389C9F46B}"/>
          </ac:graphicFrameMkLst>
        </pc:graphicFrameChg>
      </pc:sldChg>
      <pc:sldChg chg="addSp delSp modSp new">
        <pc:chgData name="Megan R. Baker" userId="S::bakerm@klamathcc.edu::75cebba3-be22-4abb-b7fc-97e80b599c58" providerId="AD" clId="Web-{D4892581-F58A-7813-9D41-FADE2D2DFF3F}" dt="2026-09-08T22:31:25.322" v="546" actId="1076"/>
        <pc:sldMkLst>
          <pc:docMk/>
          <pc:sldMk cId="2648179633" sldId="297"/>
        </pc:sldMkLst>
        <pc:spChg chg="mod">
          <ac:chgData name="Megan R. Baker" userId="S::bakerm@klamathcc.edu::75cebba3-be22-4abb-b7fc-97e80b599c58" providerId="AD" clId="Web-{D4892581-F58A-7813-9D41-FADE2D2DFF3F}" dt="2026-09-08T22:30:42.899" v="544" actId="14100"/>
          <ac:spMkLst>
            <pc:docMk/>
            <pc:sldMk cId="2648179633" sldId="297"/>
            <ac:spMk id="2" creationId="{3026DF70-B5CC-28FC-74D5-81DD4ADEDDA9}"/>
          </ac:spMkLst>
        </pc:spChg>
        <pc:spChg chg="del">
          <ac:chgData name="Megan R. Baker" userId="S::bakerm@klamathcc.edu::75cebba3-be22-4abb-b7fc-97e80b599c58" providerId="AD" clId="Web-{D4892581-F58A-7813-9D41-FADE2D2DFF3F}" dt="2026-09-08T22:26:28.345" v="510"/>
          <ac:spMkLst>
            <pc:docMk/>
            <pc:sldMk cId="2648179633" sldId="297"/>
            <ac:spMk id="3" creationId="{1B9C0B3B-42AA-AE2B-B514-C2E57C916E51}"/>
          </ac:spMkLst>
        </pc:spChg>
        <pc:spChg chg="mod">
          <ac:chgData name="Megan R. Baker" userId="S::bakerm@klamathcc.edu::75cebba3-be22-4abb-b7fc-97e80b599c58" providerId="AD" clId="Web-{D4892581-F58A-7813-9D41-FADE2D2DFF3F}" dt="2026-09-08T22:26:44.049" v="518" actId="20577"/>
          <ac:spMkLst>
            <pc:docMk/>
            <pc:sldMk cId="2648179633" sldId="297"/>
            <ac:spMk id="4" creationId="{622F3F73-93AD-B9DF-8734-FB8EC2ADB4FD}"/>
          </ac:spMkLst>
        </pc:spChg>
        <pc:spChg chg="del">
          <ac:chgData name="Megan R. Baker" userId="S::bakerm@klamathcc.edu::75cebba3-be22-4abb-b7fc-97e80b599c58" providerId="AD" clId="Web-{D4892581-F58A-7813-9D41-FADE2D2DFF3F}" dt="2026-09-08T22:30:00.070" v="526"/>
          <ac:spMkLst>
            <pc:docMk/>
            <pc:sldMk cId="2648179633" sldId="297"/>
            <ac:spMk id="5" creationId="{A2733207-C0DA-582B-AFDF-1EDFA1A7AAC3}"/>
          </ac:spMkLst>
        </pc:spChg>
        <pc:spChg chg="del">
          <ac:chgData name="Megan R. Baker" userId="S::bakerm@klamathcc.edu::75cebba3-be22-4abb-b7fc-97e80b599c58" providerId="AD" clId="Web-{D4892581-F58A-7813-9D41-FADE2D2DFF3F}" dt="2026-09-08T22:26:30.408" v="511"/>
          <ac:spMkLst>
            <pc:docMk/>
            <pc:sldMk cId="2648179633" sldId="297"/>
            <ac:spMk id="6" creationId="{8C8BAF3F-189E-688A-8B20-879E0A2F0583}"/>
          </ac:spMkLst>
        </pc:spChg>
        <pc:spChg chg="mod">
          <ac:chgData name="Megan R. Baker" userId="S::bakerm@klamathcc.edu::75cebba3-be22-4abb-b7fc-97e80b599c58" providerId="AD" clId="Web-{D4892581-F58A-7813-9D41-FADE2D2DFF3F}" dt="2026-09-08T22:28:53.271" v="521" actId="20577"/>
          <ac:spMkLst>
            <pc:docMk/>
            <pc:sldMk cId="2648179633" sldId="297"/>
            <ac:spMk id="7" creationId="{AC813663-E0DB-9C9F-D1C1-F5911D565E72}"/>
          </ac:spMkLst>
        </pc:spChg>
        <pc:spChg chg="del">
          <ac:chgData name="Megan R. Baker" userId="S::bakerm@klamathcc.edu::75cebba3-be22-4abb-b7fc-97e80b599c58" providerId="AD" clId="Web-{D4892581-F58A-7813-9D41-FADE2D2DFF3F}" dt="2026-09-08T22:28:55.021" v="522"/>
          <ac:spMkLst>
            <pc:docMk/>
            <pc:sldMk cId="2648179633" sldId="297"/>
            <ac:spMk id="8" creationId="{610C651D-C6D2-20F7-479A-2532F4431384}"/>
          </ac:spMkLst>
        </pc:spChg>
        <pc:picChg chg="add mod">
          <ac:chgData name="Megan R. Baker" userId="S::bakerm@klamathcc.edu::75cebba3-be22-4abb-b7fc-97e80b599c58" providerId="AD" clId="Web-{D4892581-F58A-7813-9D41-FADE2D2DFF3F}" dt="2026-09-08T22:31:25.322" v="546" actId="1076"/>
          <ac:picMkLst>
            <pc:docMk/>
            <pc:sldMk cId="2648179633" sldId="297"/>
            <ac:picMk id="9" creationId="{92665179-2F21-5A01-0DB8-A618A61AFA6C}"/>
          </ac:picMkLst>
        </pc:picChg>
        <pc:picChg chg="add mod">
          <ac:chgData name="Megan R. Baker" userId="S::bakerm@klamathcc.edu::75cebba3-be22-4abb-b7fc-97e80b599c58" providerId="AD" clId="Web-{D4892581-F58A-7813-9D41-FADE2D2DFF3F}" dt="2026-09-08T22:30:04.976" v="529" actId="1076"/>
          <ac:picMkLst>
            <pc:docMk/>
            <pc:sldMk cId="2648179633" sldId="297"/>
            <ac:picMk id="10" creationId="{94E2805B-E043-428F-47BF-C3C785379B02}"/>
          </ac:picMkLst>
        </pc:picChg>
      </pc:sldChg>
    </pc:docChg>
  </pc:docChgLst>
  <pc:docChgLst>
    <pc:chgData name="Megan R. Baker" userId="S::bakerm@klamathcc.edu::75cebba3-be22-4abb-b7fc-97e80b599c58" providerId="AD" clId="Web-{25A3839D-D3BF-A69F-B784-9CAE4A72789B}"/>
    <pc:docChg chg="addSld modSld sldOrd">
      <pc:chgData name="Megan R. Baker" userId="S::bakerm@klamathcc.edu::75cebba3-be22-4abb-b7fc-97e80b599c58" providerId="AD" clId="Web-{25A3839D-D3BF-A69F-B784-9CAE4A72789B}" dt="2026-08-31T17:40:45.436" v="22"/>
      <pc:docMkLst>
        <pc:docMk/>
      </pc:docMkLst>
      <pc:sldChg chg="modSp">
        <pc:chgData name="Megan R. Baker" userId="S::bakerm@klamathcc.edu::75cebba3-be22-4abb-b7fc-97e80b599c58" providerId="AD" clId="Web-{25A3839D-D3BF-A69F-B784-9CAE4A72789B}" dt="2026-08-31T17:39:37.264" v="1" actId="20577"/>
        <pc:sldMkLst>
          <pc:docMk/>
          <pc:sldMk cId="637288868" sldId="261"/>
        </pc:sldMkLst>
        <pc:spChg chg="mod">
          <ac:chgData name="Megan R. Baker" userId="S::bakerm@klamathcc.edu::75cebba3-be22-4abb-b7fc-97e80b599c58" providerId="AD" clId="Web-{25A3839D-D3BF-A69F-B784-9CAE4A72789B}" dt="2026-08-31T17:39:37.264" v="1" actId="20577"/>
          <ac:spMkLst>
            <pc:docMk/>
            <pc:sldMk cId="637288868" sldId="261"/>
            <ac:spMk id="8" creationId="{92DCC3BE-B35E-2BD9-CF70-BF9E6F79C8D4}"/>
          </ac:spMkLst>
        </pc:spChg>
      </pc:sldChg>
      <pc:sldChg chg="modSp">
        <pc:chgData name="Megan R. Baker" userId="S::bakerm@klamathcc.edu::75cebba3-be22-4abb-b7fc-97e80b599c58" providerId="AD" clId="Web-{25A3839D-D3BF-A69F-B784-9CAE4A72789B}" dt="2026-08-31T17:40:38.264" v="20" actId="20577"/>
        <pc:sldMkLst>
          <pc:docMk/>
          <pc:sldMk cId="3669423231" sldId="271"/>
        </pc:sldMkLst>
        <pc:spChg chg="mod">
          <ac:chgData name="Megan R. Baker" userId="S::bakerm@klamathcc.edu::75cebba3-be22-4abb-b7fc-97e80b599c58" providerId="AD" clId="Web-{25A3839D-D3BF-A69F-B784-9CAE4A72789B}" dt="2026-08-31T17:40:38.264" v="20" actId="20577"/>
          <ac:spMkLst>
            <pc:docMk/>
            <pc:sldMk cId="3669423231" sldId="271"/>
            <ac:spMk id="2" creationId="{6A3DCB2F-B858-0197-E4B1-49D439FBA141}"/>
          </ac:spMkLst>
        </pc:spChg>
      </pc:sldChg>
      <pc:sldChg chg="modSp">
        <pc:chgData name="Megan R. Baker" userId="S::bakerm@klamathcc.edu::75cebba3-be22-4abb-b7fc-97e80b599c58" providerId="AD" clId="Web-{25A3839D-D3BF-A69F-B784-9CAE4A72789B}" dt="2026-08-31T17:38:30.904" v="0" actId="20577"/>
        <pc:sldMkLst>
          <pc:docMk/>
          <pc:sldMk cId="3349494186" sldId="289"/>
        </pc:sldMkLst>
        <pc:graphicFrameChg chg="modGraphic">
          <ac:chgData name="Megan R. Baker" userId="S::bakerm@klamathcc.edu::75cebba3-be22-4abb-b7fc-97e80b599c58" providerId="AD" clId="Web-{25A3839D-D3BF-A69F-B784-9CAE4A72789B}" dt="2026-08-31T17:38:30.904" v="0" actId="20577"/>
          <ac:graphicFrameMkLst>
            <pc:docMk/>
            <pc:sldMk cId="3349494186" sldId="289"/>
            <ac:graphicFrameMk id="5" creationId="{B15D850C-1B3D-FC39-6874-DB1A4893FF6B}"/>
          </ac:graphicFrameMkLst>
        </pc:graphicFrameChg>
      </pc:sldChg>
      <pc:sldChg chg="add ord replId">
        <pc:chgData name="Megan R. Baker" userId="S::bakerm@klamathcc.edu::75cebba3-be22-4abb-b7fc-97e80b599c58" providerId="AD" clId="Web-{25A3839D-D3BF-A69F-B784-9CAE4A72789B}" dt="2026-08-31T17:40:45.436" v="22"/>
        <pc:sldMkLst>
          <pc:docMk/>
          <pc:sldMk cId="741766623" sldId="294"/>
        </pc:sldMkLst>
      </pc:sldChg>
    </pc:docChg>
  </pc:docChgLst>
  <pc:docChgLst>
    <pc:chgData name="Megan R. Baker" userId="S::bakerm@klamathcc.edu::75cebba3-be22-4abb-b7fc-97e80b599c58" providerId="AD" clId="Web-{1E543C88-0FA2-81D4-BE67-ED8111E1BCEC}"/>
    <pc:docChg chg="modSld">
      <pc:chgData name="Megan R. Baker" userId="S::bakerm@klamathcc.edu::75cebba3-be22-4abb-b7fc-97e80b599c58" providerId="AD" clId="Web-{1E543C88-0FA2-81D4-BE67-ED8111E1BCEC}" dt="2026-08-31T19:07:02.559" v="0" actId="1076"/>
      <pc:docMkLst>
        <pc:docMk/>
      </pc:docMkLst>
      <pc:sldChg chg="modSp">
        <pc:chgData name="Megan R. Baker" userId="S::bakerm@klamathcc.edu::75cebba3-be22-4abb-b7fc-97e80b599c58" providerId="AD" clId="Web-{1E543C88-0FA2-81D4-BE67-ED8111E1BCEC}" dt="2026-08-31T19:07:02.559" v="0" actId="1076"/>
        <pc:sldMkLst>
          <pc:docMk/>
          <pc:sldMk cId="22577811" sldId="287"/>
        </pc:sldMkLst>
        <pc:picChg chg="mod">
          <ac:chgData name="Megan R. Baker" userId="S::bakerm@klamathcc.edu::75cebba3-be22-4abb-b7fc-97e80b599c58" providerId="AD" clId="Web-{1E543C88-0FA2-81D4-BE67-ED8111E1BCEC}" dt="2026-08-31T19:07:02.559" v="0" actId="1076"/>
          <ac:picMkLst>
            <pc:docMk/>
            <pc:sldMk cId="22577811" sldId="287"/>
            <ac:picMk id="5" creationId="{F3FA0BF5-BEA9-B12C-584D-42013C2AB4E4}"/>
          </ac:picMkLst>
        </pc:picChg>
      </pc:sldChg>
    </pc:docChg>
  </pc:docChgLst>
  <pc:docChgLst>
    <pc:chgData name="Megan R. Baker" userId="S::bakerm@klamathcc.edu::75cebba3-be22-4abb-b7fc-97e80b599c58" providerId="AD" clId="Web-{ADA55204-7DA2-1378-9C79-D45341F0A698}"/>
    <pc:docChg chg="addSld modSld sldOrd">
      <pc:chgData name="Megan R. Baker" userId="S::bakerm@klamathcc.edu::75cebba3-be22-4abb-b7fc-97e80b599c58" providerId="AD" clId="Web-{ADA55204-7DA2-1378-9C79-D45341F0A698}" dt="2026-08-27T16:38:20.628" v="354" actId="1076"/>
      <pc:docMkLst>
        <pc:docMk/>
      </pc:docMkLst>
      <pc:sldChg chg="modSp">
        <pc:chgData name="Megan R. Baker" userId="S::bakerm@klamathcc.edu::75cebba3-be22-4abb-b7fc-97e80b599c58" providerId="AD" clId="Web-{ADA55204-7DA2-1378-9C79-D45341F0A698}" dt="2026-08-27T16:32:23.865" v="266" actId="20577"/>
        <pc:sldMkLst>
          <pc:docMk/>
          <pc:sldMk cId="808464755" sldId="257"/>
        </pc:sldMkLst>
        <pc:spChg chg="mod">
          <ac:chgData name="Megan R. Baker" userId="S::bakerm@klamathcc.edu::75cebba3-be22-4abb-b7fc-97e80b599c58" providerId="AD" clId="Web-{ADA55204-7DA2-1378-9C79-D45341F0A698}" dt="2026-08-27T16:32:23.865" v="266" actId="20577"/>
          <ac:spMkLst>
            <pc:docMk/>
            <pc:sldMk cId="808464755" sldId="257"/>
            <ac:spMk id="6" creationId="{E3FDD5CB-4423-E044-0C51-8EF831040FD8}"/>
          </ac:spMkLst>
        </pc:spChg>
      </pc:sldChg>
      <pc:sldChg chg="modSp">
        <pc:chgData name="Megan R. Baker" userId="S::bakerm@klamathcc.edu::75cebba3-be22-4abb-b7fc-97e80b599c58" providerId="AD" clId="Web-{ADA55204-7DA2-1378-9C79-D45341F0A698}" dt="2026-08-27T16:35:00.402" v="291" actId="20577"/>
        <pc:sldMkLst>
          <pc:docMk/>
          <pc:sldMk cId="1236312745" sldId="270"/>
        </pc:sldMkLst>
        <pc:spChg chg="mod">
          <ac:chgData name="Megan R. Baker" userId="S::bakerm@klamathcc.edu::75cebba3-be22-4abb-b7fc-97e80b599c58" providerId="AD" clId="Web-{ADA55204-7DA2-1378-9C79-D45341F0A698}" dt="2026-08-27T16:35:00.402" v="291" actId="20577"/>
          <ac:spMkLst>
            <pc:docMk/>
            <pc:sldMk cId="1236312745" sldId="270"/>
            <ac:spMk id="2" creationId="{BDC20544-FBBF-37CB-DCB0-5F7FDBCCAA73}"/>
          </ac:spMkLst>
        </pc:spChg>
      </pc:sldChg>
      <pc:sldChg chg="addSp modSp">
        <pc:chgData name="Megan R. Baker" userId="S::bakerm@klamathcc.edu::75cebba3-be22-4abb-b7fc-97e80b599c58" providerId="AD" clId="Web-{ADA55204-7DA2-1378-9C79-D45341F0A698}" dt="2026-08-27T16:37:47.533" v="348" actId="1076"/>
        <pc:sldMkLst>
          <pc:docMk/>
          <pc:sldMk cId="2050573580" sldId="279"/>
        </pc:sldMkLst>
        <pc:spChg chg="mod">
          <ac:chgData name="Megan R. Baker" userId="S::bakerm@klamathcc.edu::75cebba3-be22-4abb-b7fc-97e80b599c58" providerId="AD" clId="Web-{ADA55204-7DA2-1378-9C79-D45341F0A698}" dt="2026-08-27T16:37:40.565" v="346"/>
          <ac:spMkLst>
            <pc:docMk/>
            <pc:sldMk cId="2050573580" sldId="279"/>
            <ac:spMk id="8" creationId="{2BF04394-9F75-B571-0322-DEA29FAE2CB4}"/>
          </ac:spMkLst>
        </pc:spChg>
        <pc:spChg chg="mod">
          <ac:chgData name="Megan R. Baker" userId="S::bakerm@klamathcc.edu::75cebba3-be22-4abb-b7fc-97e80b599c58" providerId="AD" clId="Web-{ADA55204-7DA2-1378-9C79-D45341F0A698}" dt="2026-08-27T16:37:47.533" v="348" actId="1076"/>
          <ac:spMkLst>
            <pc:docMk/>
            <pc:sldMk cId="2050573580" sldId="279"/>
            <ac:spMk id="13" creationId="{6BEF74EA-8779-9D1B-E871-6ACCB83B510D}"/>
          </ac:spMkLst>
        </pc:spChg>
        <pc:grpChg chg="add mod">
          <ac:chgData name="Megan R. Baker" userId="S::bakerm@klamathcc.edu::75cebba3-be22-4abb-b7fc-97e80b599c58" providerId="AD" clId="Web-{ADA55204-7DA2-1378-9C79-D45341F0A698}" dt="2026-08-27T16:37:35.923" v="345" actId="14100"/>
          <ac:grpSpMkLst>
            <pc:docMk/>
            <pc:sldMk cId="2050573580" sldId="279"/>
            <ac:grpSpMk id="3" creationId="{A45D694D-5CE7-80EB-F3BA-4B65E9084B25}"/>
          </ac:grpSpMkLst>
        </pc:grpChg>
      </pc:sldChg>
      <pc:sldChg chg="ord">
        <pc:chgData name="Megan R. Baker" userId="S::bakerm@klamathcc.edu::75cebba3-be22-4abb-b7fc-97e80b599c58" providerId="AD" clId="Web-{ADA55204-7DA2-1378-9C79-D45341F0A698}" dt="2026-08-27T16:35:26.388" v="292"/>
        <pc:sldMkLst>
          <pc:docMk/>
          <pc:sldMk cId="877345650" sldId="280"/>
        </pc:sldMkLst>
      </pc:sldChg>
      <pc:sldChg chg="modSp">
        <pc:chgData name="Megan R. Baker" userId="S::bakerm@klamathcc.edu::75cebba3-be22-4abb-b7fc-97e80b599c58" providerId="AD" clId="Web-{ADA55204-7DA2-1378-9C79-D45341F0A698}" dt="2026-08-27T16:38:20.628" v="354" actId="1076"/>
        <pc:sldMkLst>
          <pc:docMk/>
          <pc:sldMk cId="2047077240" sldId="282"/>
        </pc:sldMkLst>
        <pc:spChg chg="mod">
          <ac:chgData name="Megan R. Baker" userId="S::bakerm@klamathcc.edu::75cebba3-be22-4abb-b7fc-97e80b599c58" providerId="AD" clId="Web-{ADA55204-7DA2-1378-9C79-D45341F0A698}" dt="2026-08-27T16:36:40.406" v="300" actId="20577"/>
          <ac:spMkLst>
            <pc:docMk/>
            <pc:sldMk cId="2047077240" sldId="282"/>
            <ac:spMk id="5" creationId="{0ADF48B9-2AFF-8D94-4DC1-DA69D21D7F20}"/>
          </ac:spMkLst>
        </pc:spChg>
        <pc:spChg chg="mod">
          <ac:chgData name="Megan R. Baker" userId="S::bakerm@klamathcc.edu::75cebba3-be22-4abb-b7fc-97e80b599c58" providerId="AD" clId="Web-{ADA55204-7DA2-1378-9C79-D45341F0A698}" dt="2026-08-27T16:38:20.628" v="354" actId="1076"/>
          <ac:spMkLst>
            <pc:docMk/>
            <pc:sldMk cId="2047077240" sldId="282"/>
            <ac:spMk id="6" creationId="{4CD3CA41-65F0-1978-91B7-0D2C6CC92B1A}"/>
          </ac:spMkLst>
        </pc:spChg>
      </pc:sldChg>
      <pc:sldChg chg="modSp">
        <pc:chgData name="Megan R. Baker" userId="S::bakerm@klamathcc.edu::75cebba3-be22-4abb-b7fc-97e80b599c58" providerId="AD" clId="Web-{ADA55204-7DA2-1378-9C79-D45341F0A698}" dt="2026-08-27T16:34:45.339" v="289" actId="1076"/>
        <pc:sldMkLst>
          <pc:docMk/>
          <pc:sldMk cId="1284651611" sldId="283"/>
        </pc:sldMkLst>
        <pc:spChg chg="mod">
          <ac:chgData name="Megan R. Baker" userId="S::bakerm@klamathcc.edu::75cebba3-be22-4abb-b7fc-97e80b599c58" providerId="AD" clId="Web-{ADA55204-7DA2-1378-9C79-D45341F0A698}" dt="2026-08-27T16:34:45.339" v="289" actId="1076"/>
          <ac:spMkLst>
            <pc:docMk/>
            <pc:sldMk cId="1284651611" sldId="283"/>
            <ac:spMk id="7" creationId="{4CD822B2-CA2B-CAB5-7FA6-1A717D8FAEE2}"/>
          </ac:spMkLst>
        </pc:spChg>
      </pc:sldChg>
      <pc:sldChg chg="modSp">
        <pc:chgData name="Megan R. Baker" userId="S::bakerm@klamathcc.edu::75cebba3-be22-4abb-b7fc-97e80b599c58" providerId="AD" clId="Web-{ADA55204-7DA2-1378-9C79-D45341F0A698}" dt="2026-08-27T16:33:15.227" v="271" actId="20577"/>
        <pc:sldMkLst>
          <pc:docMk/>
          <pc:sldMk cId="3349494186" sldId="289"/>
        </pc:sldMkLst>
        <pc:graphicFrameChg chg="mod modGraphic">
          <ac:chgData name="Megan R. Baker" userId="S::bakerm@klamathcc.edu::75cebba3-be22-4abb-b7fc-97e80b599c58" providerId="AD" clId="Web-{ADA55204-7DA2-1378-9C79-D45341F0A698}" dt="2026-08-27T16:33:15.227" v="271" actId="20577"/>
          <ac:graphicFrameMkLst>
            <pc:docMk/>
            <pc:sldMk cId="3349494186" sldId="289"/>
            <ac:graphicFrameMk id="5" creationId="{B15D850C-1B3D-FC39-6874-DB1A4893FF6B}"/>
          </ac:graphicFrameMkLst>
        </pc:graphicFrameChg>
      </pc:sldChg>
      <pc:sldChg chg="modSp">
        <pc:chgData name="Megan R. Baker" userId="S::bakerm@klamathcc.edu::75cebba3-be22-4abb-b7fc-97e80b599c58" providerId="AD" clId="Web-{ADA55204-7DA2-1378-9C79-D45341F0A698}" dt="2026-08-27T16:32:49.585" v="267" actId="20577"/>
        <pc:sldMkLst>
          <pc:docMk/>
          <pc:sldMk cId="557432314" sldId="290"/>
        </pc:sldMkLst>
        <pc:graphicFrameChg chg="modGraphic">
          <ac:chgData name="Megan R. Baker" userId="S::bakerm@klamathcc.edu::75cebba3-be22-4abb-b7fc-97e80b599c58" providerId="AD" clId="Web-{ADA55204-7DA2-1378-9C79-D45341F0A698}" dt="2026-08-27T16:32:49.585" v="267" actId="20577"/>
          <ac:graphicFrameMkLst>
            <pc:docMk/>
            <pc:sldMk cId="557432314" sldId="290"/>
            <ac:graphicFrameMk id="5" creationId="{4E42EB92-1EDF-AFA2-35A8-7B391E4C96D5}"/>
          </ac:graphicFrameMkLst>
        </pc:graphicFrameChg>
      </pc:sldChg>
    </pc:docChg>
  </pc:docChgLst>
  <pc:docChgLst>
    <pc:chgData name="Megan R. Baker" userId="S::bakerm@klamathcc.edu::75cebba3-be22-4abb-b7fc-97e80b599c58" providerId="AD" clId="Web-{C1A40B9F-4D91-46D9-282B-6DF1A9768D36}"/>
    <pc:docChg chg="mod addSld delSld modSld sldOrd">
      <pc:chgData name="Megan R. Baker" userId="S::bakerm@klamathcc.edu::75cebba3-be22-4abb-b7fc-97e80b599c58" providerId="AD" clId="Web-{C1A40B9F-4D91-46D9-282B-6DF1A9768D36}" dt="2026-08-26T23:52:06.761" v="1678" actId="20577"/>
      <pc:docMkLst>
        <pc:docMk/>
      </pc:docMkLst>
      <pc:sldChg chg="modSp">
        <pc:chgData name="Megan R. Baker" userId="S::bakerm@klamathcc.edu::75cebba3-be22-4abb-b7fc-97e80b599c58" providerId="AD" clId="Web-{C1A40B9F-4D91-46D9-282B-6DF1A9768D36}" dt="2026-08-26T23:34:19.846" v="1340" actId="1076"/>
        <pc:sldMkLst>
          <pc:docMk/>
          <pc:sldMk cId="2390441415" sldId="258"/>
        </pc:sldMkLst>
        <pc:spChg chg="mod">
          <ac:chgData name="Megan R. Baker" userId="S::bakerm@klamathcc.edu::75cebba3-be22-4abb-b7fc-97e80b599c58" providerId="AD" clId="Web-{C1A40B9F-4D91-46D9-282B-6DF1A9768D36}" dt="2026-08-26T23:34:19.846" v="1340" actId="1076"/>
          <ac:spMkLst>
            <pc:docMk/>
            <pc:sldMk cId="2390441415" sldId="258"/>
            <ac:spMk id="5" creationId="{50CF243E-BD22-F1F2-F5B6-0466FB092533}"/>
          </ac:spMkLst>
        </pc:spChg>
        <pc:spChg chg="mod">
          <ac:chgData name="Megan R. Baker" userId="S::bakerm@klamathcc.edu::75cebba3-be22-4abb-b7fc-97e80b599c58" providerId="AD" clId="Web-{C1A40B9F-4D91-46D9-282B-6DF1A9768D36}" dt="2026-08-26T23:34:14.814" v="1338" actId="1076"/>
          <ac:spMkLst>
            <pc:docMk/>
            <pc:sldMk cId="2390441415" sldId="258"/>
            <ac:spMk id="6" creationId="{9291DBC1-33D7-4EC2-2415-23B06FDB7282}"/>
          </ac:spMkLst>
        </pc:spChg>
      </pc:sldChg>
      <pc:sldChg chg="modSp">
        <pc:chgData name="Megan R. Baker" userId="S::bakerm@klamathcc.edu::75cebba3-be22-4abb-b7fc-97e80b599c58" providerId="AD" clId="Web-{C1A40B9F-4D91-46D9-282B-6DF1A9768D36}" dt="2026-08-26T22:56:30.931" v="552" actId="20577"/>
        <pc:sldMkLst>
          <pc:docMk/>
          <pc:sldMk cId="637288868" sldId="261"/>
        </pc:sldMkLst>
        <pc:spChg chg="mod">
          <ac:chgData name="Megan R. Baker" userId="S::bakerm@klamathcc.edu::75cebba3-be22-4abb-b7fc-97e80b599c58" providerId="AD" clId="Web-{C1A40B9F-4D91-46D9-282B-6DF1A9768D36}" dt="2026-08-26T22:56:30.931" v="552" actId="20577"/>
          <ac:spMkLst>
            <pc:docMk/>
            <pc:sldMk cId="637288868" sldId="261"/>
            <ac:spMk id="5" creationId="{9C45FDEA-52CC-1C58-4F2F-6D29D3D530DE}"/>
          </ac:spMkLst>
        </pc:spChg>
        <pc:spChg chg="mod">
          <ac:chgData name="Megan R. Baker" userId="S::bakerm@klamathcc.edu::75cebba3-be22-4abb-b7fc-97e80b599c58" providerId="AD" clId="Web-{C1A40B9F-4D91-46D9-282B-6DF1A9768D36}" dt="2026-08-26T22:56:27.931" v="551" actId="20577"/>
          <ac:spMkLst>
            <pc:docMk/>
            <pc:sldMk cId="637288868" sldId="261"/>
            <ac:spMk id="8" creationId="{92DCC3BE-B35E-2BD9-CF70-BF9E6F79C8D4}"/>
          </ac:spMkLst>
        </pc:spChg>
      </pc:sldChg>
      <pc:sldChg chg="modSp modNotes">
        <pc:chgData name="Megan R. Baker" userId="S::bakerm@klamathcc.edu::75cebba3-be22-4abb-b7fc-97e80b599c58" providerId="AD" clId="Web-{C1A40B9F-4D91-46D9-282B-6DF1A9768D36}" dt="2026-08-26T23:39:05.193" v="1454"/>
        <pc:sldMkLst>
          <pc:docMk/>
          <pc:sldMk cId="3479571053" sldId="264"/>
        </pc:sldMkLst>
        <pc:spChg chg="mod">
          <ac:chgData name="Megan R. Baker" userId="S::bakerm@klamathcc.edu::75cebba3-be22-4abb-b7fc-97e80b599c58" providerId="AD" clId="Web-{C1A40B9F-4D91-46D9-282B-6DF1A9768D36}" dt="2026-08-26T22:10:54.954" v="35" actId="1076"/>
          <ac:spMkLst>
            <pc:docMk/>
            <pc:sldMk cId="3479571053" sldId="264"/>
            <ac:spMk id="5" creationId="{9F76A103-2A47-6091-6E4C-2E2BDE5BA644}"/>
          </ac:spMkLst>
        </pc:spChg>
        <pc:spChg chg="mod">
          <ac:chgData name="Megan R. Baker" userId="S::bakerm@klamathcc.edu::75cebba3-be22-4abb-b7fc-97e80b599c58" providerId="AD" clId="Web-{C1A40B9F-4D91-46D9-282B-6DF1A9768D36}" dt="2026-08-26T23:38:16.440" v="1428" actId="20577"/>
          <ac:spMkLst>
            <pc:docMk/>
            <pc:sldMk cId="3479571053" sldId="264"/>
            <ac:spMk id="6" creationId="{BBC2BAE7-17B0-4E71-0954-7D75E9E44FED}"/>
          </ac:spMkLst>
        </pc:spChg>
        <pc:grpChg chg="mod">
          <ac:chgData name="Megan R. Baker" userId="S::bakerm@klamathcc.edu::75cebba3-be22-4abb-b7fc-97e80b599c58" providerId="AD" clId="Web-{C1A40B9F-4D91-46D9-282B-6DF1A9768D36}" dt="2026-08-26T22:08:29.068" v="29" actId="1076"/>
          <ac:grpSpMkLst>
            <pc:docMk/>
            <pc:sldMk cId="3479571053" sldId="264"/>
            <ac:grpSpMk id="20" creationId="{19C5A854-5660-AC44-91A7-5DFBE8F329C4}"/>
          </ac:grpSpMkLst>
        </pc:grpChg>
        <pc:picChg chg="mod">
          <ac:chgData name="Megan R. Baker" userId="S::bakerm@klamathcc.edu::75cebba3-be22-4abb-b7fc-97e80b599c58" providerId="AD" clId="Web-{C1A40B9F-4D91-46D9-282B-6DF1A9768D36}" dt="2026-08-26T22:10:02.982" v="32"/>
          <ac:picMkLst>
            <pc:docMk/>
            <pc:sldMk cId="3479571053" sldId="264"/>
            <ac:picMk id="2" creationId="{49D95747-950D-5346-D694-6A4FBDF2481C}"/>
          </ac:picMkLst>
        </pc:picChg>
      </pc:sldChg>
      <pc:sldChg chg="modSp">
        <pc:chgData name="Megan R. Baker" userId="S::bakerm@klamathcc.edu::75cebba3-be22-4abb-b7fc-97e80b599c58" providerId="AD" clId="Web-{C1A40B9F-4D91-46D9-282B-6DF1A9768D36}" dt="2026-08-26T23:35:55.150" v="1342" actId="20577"/>
        <pc:sldMkLst>
          <pc:docMk/>
          <pc:sldMk cId="1639672737" sldId="278"/>
        </pc:sldMkLst>
        <pc:spChg chg="mod">
          <ac:chgData name="Megan R. Baker" userId="S::bakerm@klamathcc.edu::75cebba3-be22-4abb-b7fc-97e80b599c58" providerId="AD" clId="Web-{C1A40B9F-4D91-46D9-282B-6DF1A9768D36}" dt="2026-08-26T23:35:55.150" v="1342" actId="20577"/>
          <ac:spMkLst>
            <pc:docMk/>
            <pc:sldMk cId="1639672737" sldId="278"/>
            <ac:spMk id="3" creationId="{2571497B-59CB-F9BF-482A-D148B561762C}"/>
          </ac:spMkLst>
        </pc:spChg>
      </pc:sldChg>
      <pc:sldChg chg="modSp">
        <pc:chgData name="Megan R. Baker" userId="S::bakerm@klamathcc.edu::75cebba3-be22-4abb-b7fc-97e80b599c58" providerId="AD" clId="Web-{C1A40B9F-4D91-46D9-282B-6DF1A9768D36}" dt="2026-08-26T23:47:47.916" v="1630" actId="1076"/>
        <pc:sldMkLst>
          <pc:docMk/>
          <pc:sldMk cId="2047077240" sldId="282"/>
        </pc:sldMkLst>
        <pc:spChg chg="mod">
          <ac:chgData name="Megan R. Baker" userId="S::bakerm@klamathcc.edu::75cebba3-be22-4abb-b7fc-97e80b599c58" providerId="AD" clId="Web-{C1A40B9F-4D91-46D9-282B-6DF1A9768D36}" dt="2026-08-26T23:47:47.916" v="1630" actId="1076"/>
          <ac:spMkLst>
            <pc:docMk/>
            <pc:sldMk cId="2047077240" sldId="282"/>
            <ac:spMk id="6" creationId="{4CD3CA41-65F0-1978-91B7-0D2C6CC92B1A}"/>
          </ac:spMkLst>
        </pc:spChg>
      </pc:sldChg>
      <pc:sldChg chg="add replId">
        <pc:chgData name="Megan R. Baker" userId="S::bakerm@klamathcc.edu::75cebba3-be22-4abb-b7fc-97e80b599c58" providerId="AD" clId="Web-{C1A40B9F-4D91-46D9-282B-6DF1A9768D36}" dt="2026-08-26T22:04:53.602" v="0"/>
        <pc:sldMkLst>
          <pc:docMk/>
          <pc:sldMk cId="4221423276" sldId="284"/>
        </pc:sldMkLst>
      </pc:sldChg>
      <pc:sldChg chg="addSp delSp modSp new modNotes">
        <pc:chgData name="Megan R. Baker" userId="S::bakerm@klamathcc.edu::75cebba3-be22-4abb-b7fc-97e80b599c58" providerId="AD" clId="Web-{C1A40B9F-4D91-46D9-282B-6DF1A9768D36}" dt="2026-08-26T23:46:41.567" v="1625"/>
        <pc:sldMkLst>
          <pc:docMk/>
          <pc:sldMk cId="2215676565" sldId="285"/>
        </pc:sldMkLst>
        <pc:spChg chg="mod">
          <ac:chgData name="Megan R. Baker" userId="S::bakerm@klamathcc.edu::75cebba3-be22-4abb-b7fc-97e80b599c58" providerId="AD" clId="Web-{C1A40B9F-4D91-46D9-282B-6DF1A9768D36}" dt="2026-08-26T23:16:58.700" v="1087"/>
          <ac:spMkLst>
            <pc:docMk/>
            <pc:sldMk cId="2215676565" sldId="285"/>
            <ac:spMk id="2" creationId="{0E00B6E5-7ECC-24B9-A6F8-24B05D3897ED}"/>
          </ac:spMkLst>
        </pc:spChg>
        <pc:spChg chg="add del mod">
          <ac:chgData name="Megan R. Baker" userId="S::bakerm@klamathcc.edu::75cebba3-be22-4abb-b7fc-97e80b599c58" providerId="AD" clId="Web-{C1A40B9F-4D91-46D9-282B-6DF1A9768D36}" dt="2026-08-26T23:16:58.700" v="1087"/>
          <ac:spMkLst>
            <pc:docMk/>
            <pc:sldMk cId="2215676565" sldId="285"/>
            <ac:spMk id="3" creationId="{910CB15F-F489-73FC-A70F-7846B7549B7C}"/>
          </ac:spMkLst>
        </pc:spChg>
      </pc:sldChg>
      <pc:sldChg chg="addSp delSp modSp new">
        <pc:chgData name="Megan R. Baker" userId="S::bakerm@klamathcc.edu::75cebba3-be22-4abb-b7fc-97e80b599c58" providerId="AD" clId="Web-{C1A40B9F-4D91-46D9-282B-6DF1A9768D36}" dt="2026-08-26T22:48:41.760" v="313" actId="20577"/>
        <pc:sldMkLst>
          <pc:docMk/>
          <pc:sldMk cId="869508016" sldId="286"/>
        </pc:sldMkLst>
        <pc:spChg chg="mod">
          <ac:chgData name="Megan R. Baker" userId="S::bakerm@klamathcc.edu::75cebba3-be22-4abb-b7fc-97e80b599c58" providerId="AD" clId="Web-{C1A40B9F-4D91-46D9-282B-6DF1A9768D36}" dt="2026-08-26T22:48:41.760" v="313" actId="20577"/>
          <ac:spMkLst>
            <pc:docMk/>
            <pc:sldMk cId="869508016" sldId="286"/>
            <ac:spMk id="2" creationId="{E0D9F9BA-127B-E5E5-579C-D22FD1128AE9}"/>
          </ac:spMkLst>
        </pc:spChg>
        <pc:picChg chg="add mod">
          <ac:chgData name="Megan R. Baker" userId="S::bakerm@klamathcc.edu::75cebba3-be22-4abb-b7fc-97e80b599c58" providerId="AD" clId="Web-{C1A40B9F-4D91-46D9-282B-6DF1A9768D36}" dt="2026-08-26T22:45:52.436" v="271" actId="14100"/>
          <ac:picMkLst>
            <pc:docMk/>
            <pc:sldMk cId="869508016" sldId="286"/>
            <ac:picMk id="4" creationId="{C2283A66-5E3E-E35E-52C2-B9A82190B2AB}"/>
          </ac:picMkLst>
        </pc:picChg>
      </pc:sldChg>
      <pc:sldChg chg="addSp delSp modSp new mod modClrScheme chgLayout">
        <pc:chgData name="Megan R. Baker" userId="S::bakerm@klamathcc.edu::75cebba3-be22-4abb-b7fc-97e80b599c58" providerId="AD" clId="Web-{C1A40B9F-4D91-46D9-282B-6DF1A9768D36}" dt="2026-08-26T23:47:01.084" v="1627" actId="1076"/>
        <pc:sldMkLst>
          <pc:docMk/>
          <pc:sldMk cId="22577811" sldId="287"/>
        </pc:sldMkLst>
        <pc:spChg chg="mod ord">
          <ac:chgData name="Megan R. Baker" userId="S::bakerm@klamathcc.edu::75cebba3-be22-4abb-b7fc-97e80b599c58" providerId="AD" clId="Web-{C1A40B9F-4D91-46D9-282B-6DF1A9768D36}" dt="2026-08-26T23:16:39.151" v="1085"/>
          <ac:spMkLst>
            <pc:docMk/>
            <pc:sldMk cId="22577811" sldId="287"/>
            <ac:spMk id="2" creationId="{A67180E7-1BD9-69FC-CD1B-C891254DBAC5}"/>
          </ac:spMkLst>
        </pc:spChg>
        <pc:picChg chg="add">
          <ac:chgData name="Megan R. Baker" userId="S::bakerm@klamathcc.edu::75cebba3-be22-4abb-b7fc-97e80b599c58" providerId="AD" clId="Web-{C1A40B9F-4D91-46D9-282B-6DF1A9768D36}" dt="2026-08-26T22:46:58.909" v="284"/>
          <ac:picMkLst>
            <pc:docMk/>
            <pc:sldMk cId="22577811" sldId="287"/>
            <ac:picMk id="5" creationId="{F3FA0BF5-BEA9-B12C-584D-42013C2AB4E4}"/>
          </ac:picMkLst>
        </pc:picChg>
        <pc:picChg chg="add mod">
          <ac:chgData name="Megan R. Baker" userId="S::bakerm@klamathcc.edu::75cebba3-be22-4abb-b7fc-97e80b599c58" providerId="AD" clId="Web-{C1A40B9F-4D91-46D9-282B-6DF1A9768D36}" dt="2026-08-26T23:47:01.084" v="1627" actId="1076"/>
          <ac:picMkLst>
            <pc:docMk/>
            <pc:sldMk cId="22577811" sldId="287"/>
            <ac:picMk id="6" creationId="{42876722-C8F4-1B99-9648-7E2DC69F0128}"/>
          </ac:picMkLst>
        </pc:picChg>
      </pc:sldChg>
      <pc:sldChg chg="addSp delSp modSp new">
        <pc:chgData name="Megan R. Baker" userId="S::bakerm@klamathcc.edu::75cebba3-be22-4abb-b7fc-97e80b599c58" providerId="AD" clId="Web-{C1A40B9F-4D91-46D9-282B-6DF1A9768D36}" dt="2026-08-26T23:32:36.308" v="1297" actId="1076"/>
        <pc:sldMkLst>
          <pc:docMk/>
          <pc:sldMk cId="1776747862" sldId="288"/>
        </pc:sldMkLst>
        <pc:spChg chg="mod">
          <ac:chgData name="Megan R. Baker" userId="S::bakerm@klamathcc.edu::75cebba3-be22-4abb-b7fc-97e80b599c58" providerId="AD" clId="Web-{C1A40B9F-4D91-46D9-282B-6DF1A9768D36}" dt="2026-08-26T23:14:17.142" v="1069"/>
          <ac:spMkLst>
            <pc:docMk/>
            <pc:sldMk cId="1776747862" sldId="288"/>
            <ac:spMk id="2" creationId="{7787D162-FB99-679B-1960-C4E5E3719E8A}"/>
          </ac:spMkLst>
        </pc:spChg>
        <pc:graphicFrameChg chg="add mod modGraphic">
          <ac:chgData name="Megan R. Baker" userId="S::bakerm@klamathcc.edu::75cebba3-be22-4abb-b7fc-97e80b599c58" providerId="AD" clId="Web-{C1A40B9F-4D91-46D9-282B-6DF1A9768D36}" dt="2026-08-26T23:31:49.430" v="1296" actId="20577"/>
          <ac:graphicFrameMkLst>
            <pc:docMk/>
            <pc:sldMk cId="1776747862" sldId="288"/>
            <ac:graphicFrameMk id="5" creationId="{114ED3C4-1FE0-7305-6D79-098E50EB67BF}"/>
          </ac:graphicFrameMkLst>
        </pc:graphicFrameChg>
        <pc:graphicFrameChg chg="add mod">
          <ac:chgData name="Megan R. Baker" userId="S::bakerm@klamathcc.edu::75cebba3-be22-4abb-b7fc-97e80b599c58" providerId="AD" clId="Web-{C1A40B9F-4D91-46D9-282B-6DF1A9768D36}" dt="2026-08-26T23:32:36.308" v="1297" actId="1076"/>
          <ac:graphicFrameMkLst>
            <pc:docMk/>
            <pc:sldMk cId="1776747862" sldId="288"/>
            <ac:graphicFrameMk id="408" creationId="{6B458D12-28C2-910F-D39B-6469343C2031}"/>
          </ac:graphicFrameMkLst>
        </pc:graphicFrameChg>
      </pc:sldChg>
      <pc:sldChg chg="addSp delSp modSp add ord replId">
        <pc:chgData name="Megan R. Baker" userId="S::bakerm@klamathcc.edu::75cebba3-be22-4abb-b7fc-97e80b599c58" providerId="AD" clId="Web-{C1A40B9F-4D91-46D9-282B-6DF1A9768D36}" dt="2026-08-26T23:15:45.382" v="1083"/>
        <pc:sldMkLst>
          <pc:docMk/>
          <pc:sldMk cId="3349494186" sldId="289"/>
        </pc:sldMkLst>
        <pc:spChg chg="mod">
          <ac:chgData name="Megan R. Baker" userId="S::bakerm@klamathcc.edu::75cebba3-be22-4abb-b7fc-97e80b599c58" providerId="AD" clId="Web-{C1A40B9F-4D91-46D9-282B-6DF1A9768D36}" dt="2026-08-26T23:14:35.128" v="1073"/>
          <ac:spMkLst>
            <pc:docMk/>
            <pc:sldMk cId="3349494186" sldId="289"/>
            <ac:spMk id="2" creationId="{2F9CB4F3-8223-D2B5-6C25-38D2830BBB71}"/>
          </ac:spMkLst>
        </pc:spChg>
        <pc:graphicFrameChg chg="add mod modGraphic">
          <ac:chgData name="Megan R. Baker" userId="S::bakerm@klamathcc.edu::75cebba3-be22-4abb-b7fc-97e80b599c58" providerId="AD" clId="Web-{C1A40B9F-4D91-46D9-282B-6DF1A9768D36}" dt="2026-08-26T23:15:45.382" v="1083"/>
          <ac:graphicFrameMkLst>
            <pc:docMk/>
            <pc:sldMk cId="3349494186" sldId="289"/>
            <ac:graphicFrameMk id="5" creationId="{B15D850C-1B3D-FC39-6874-DB1A4893FF6B}"/>
          </ac:graphicFrameMkLst>
        </pc:graphicFrameChg>
      </pc:sldChg>
      <pc:sldChg chg="addSp delSp modSp add replId">
        <pc:chgData name="Megan R. Baker" userId="S::bakerm@klamathcc.edu::75cebba3-be22-4abb-b7fc-97e80b599c58" providerId="AD" clId="Web-{C1A40B9F-4D91-46D9-282B-6DF1A9768D36}" dt="2026-08-26T23:14:59.989" v="1080"/>
        <pc:sldMkLst>
          <pc:docMk/>
          <pc:sldMk cId="557432314" sldId="290"/>
        </pc:sldMkLst>
        <pc:spChg chg="mod">
          <ac:chgData name="Megan R. Baker" userId="S::bakerm@klamathcc.edu::75cebba3-be22-4abb-b7fc-97e80b599c58" providerId="AD" clId="Web-{C1A40B9F-4D91-46D9-282B-6DF1A9768D36}" dt="2026-08-26T23:14:59.989" v="1080"/>
          <ac:spMkLst>
            <pc:docMk/>
            <pc:sldMk cId="557432314" sldId="290"/>
            <ac:spMk id="2" creationId="{9A6ADA15-48CE-1520-1EF7-69EDD58A34F1}"/>
          </ac:spMkLst>
        </pc:spChg>
        <pc:graphicFrameChg chg="add">
          <ac:chgData name="Megan R. Baker" userId="S::bakerm@klamathcc.edu::75cebba3-be22-4abb-b7fc-97e80b599c58" providerId="AD" clId="Web-{C1A40B9F-4D91-46D9-282B-6DF1A9768D36}" dt="2026-08-26T23:14:59.989" v="1080"/>
          <ac:graphicFrameMkLst>
            <pc:docMk/>
            <pc:sldMk cId="557432314" sldId="290"/>
            <ac:graphicFrameMk id="5" creationId="{4E42EB92-1EDF-AFA2-35A8-7B391E4C96D5}"/>
          </ac:graphicFrameMkLst>
        </pc:graphicFrameChg>
      </pc:sldChg>
      <pc:sldChg chg="add replId">
        <pc:chgData name="Megan R. Baker" userId="S::bakerm@klamathcc.edu::75cebba3-be22-4abb-b7fc-97e80b599c58" providerId="AD" clId="Web-{C1A40B9F-4D91-46D9-282B-6DF1A9768D36}" dt="2026-08-26T23:24:19.135" v="1088"/>
        <pc:sldMkLst>
          <pc:docMk/>
          <pc:sldMk cId="1210932872" sldId="291"/>
        </pc:sldMkLst>
      </pc:sldChg>
    </pc:docChg>
  </pc:docChgLst>
  <pc:docChgLst>
    <pc:chgData name="Megan R. Baker" userId="S::bakerm@klamathcc.edu::75cebba3-be22-4abb-b7fc-97e80b599c58" providerId="AD" clId="Web-{FBE64509-E536-9ADE-1E07-FC468D4A60CE}"/>
    <pc:docChg chg="addSld modSld sldOrd">
      <pc:chgData name="Megan R. Baker" userId="S::bakerm@klamathcc.edu::75cebba3-be22-4abb-b7fc-97e80b599c58" providerId="AD" clId="Web-{FBE64509-E536-9ADE-1E07-FC468D4A60CE}" dt="2026-08-20T20:45:34.660" v="258" actId="20577"/>
      <pc:docMkLst>
        <pc:docMk/>
      </pc:docMkLst>
      <pc:sldChg chg="modSp">
        <pc:chgData name="Megan R. Baker" userId="S::bakerm@klamathcc.edu::75cebba3-be22-4abb-b7fc-97e80b599c58" providerId="AD" clId="Web-{FBE64509-E536-9ADE-1E07-FC468D4A60CE}" dt="2026-08-20T20:39:35.158" v="157" actId="20577"/>
        <pc:sldMkLst>
          <pc:docMk/>
          <pc:sldMk cId="808464755" sldId="257"/>
        </pc:sldMkLst>
        <pc:spChg chg="mod">
          <ac:chgData name="Megan R. Baker" userId="S::bakerm@klamathcc.edu::75cebba3-be22-4abb-b7fc-97e80b599c58" providerId="AD" clId="Web-{FBE64509-E536-9ADE-1E07-FC468D4A60CE}" dt="2026-08-20T20:29:57.297" v="26" actId="14100"/>
          <ac:spMkLst>
            <pc:docMk/>
            <pc:sldMk cId="808464755" sldId="257"/>
            <ac:spMk id="5" creationId="{AFEA1F6C-E378-9308-E97D-8604A58ABF4D}"/>
          </ac:spMkLst>
        </pc:spChg>
        <pc:spChg chg="mod">
          <ac:chgData name="Megan R. Baker" userId="S::bakerm@klamathcc.edu::75cebba3-be22-4abb-b7fc-97e80b599c58" providerId="AD" clId="Web-{FBE64509-E536-9ADE-1E07-FC468D4A60CE}" dt="2026-08-20T20:39:35.158" v="157" actId="20577"/>
          <ac:spMkLst>
            <pc:docMk/>
            <pc:sldMk cId="808464755" sldId="257"/>
            <ac:spMk id="6" creationId="{E3FDD5CB-4423-E044-0C51-8EF831040FD8}"/>
          </ac:spMkLst>
        </pc:spChg>
      </pc:sldChg>
      <pc:sldChg chg="modSp ord">
        <pc:chgData name="Megan R. Baker" userId="S::bakerm@klamathcc.edu::75cebba3-be22-4abb-b7fc-97e80b599c58" providerId="AD" clId="Web-{FBE64509-E536-9ADE-1E07-FC468D4A60CE}" dt="2026-08-20T20:29:13.188" v="21" actId="20577"/>
        <pc:sldMkLst>
          <pc:docMk/>
          <pc:sldMk cId="1902736157" sldId="259"/>
        </pc:sldMkLst>
        <pc:spChg chg="mod">
          <ac:chgData name="Megan R. Baker" userId="S::bakerm@klamathcc.edu::75cebba3-be22-4abb-b7fc-97e80b599c58" providerId="AD" clId="Web-{FBE64509-E536-9ADE-1E07-FC468D4A60CE}" dt="2026-08-20T20:29:13.188" v="21" actId="20577"/>
          <ac:spMkLst>
            <pc:docMk/>
            <pc:sldMk cId="1902736157" sldId="259"/>
            <ac:spMk id="2" creationId="{FFAD89A8-E2E6-0E99-4920-EF4D0A736878}"/>
          </ac:spMkLst>
        </pc:spChg>
      </pc:sldChg>
      <pc:sldChg chg="modSp">
        <pc:chgData name="Megan R. Baker" userId="S::bakerm@klamathcc.edu::75cebba3-be22-4abb-b7fc-97e80b599c58" providerId="AD" clId="Web-{FBE64509-E536-9ADE-1E07-FC468D4A60CE}" dt="2026-08-20T20:26:10.124" v="2" actId="1076"/>
        <pc:sldMkLst>
          <pc:docMk/>
          <pc:sldMk cId="2988472889" sldId="262"/>
        </pc:sldMkLst>
        <pc:picChg chg="mod">
          <ac:chgData name="Megan R. Baker" userId="S::bakerm@klamathcc.edu::75cebba3-be22-4abb-b7fc-97e80b599c58" providerId="AD" clId="Web-{FBE64509-E536-9ADE-1E07-FC468D4A60CE}" dt="2026-08-20T20:26:10.124" v="2" actId="1076"/>
          <ac:picMkLst>
            <pc:docMk/>
            <pc:sldMk cId="2988472889" sldId="262"/>
            <ac:picMk id="5" creationId="{719D39E1-6AC2-6B51-5605-C82729E96E05}"/>
          </ac:picMkLst>
        </pc:picChg>
      </pc:sldChg>
      <pc:sldChg chg="modSp add replId">
        <pc:chgData name="Megan R. Baker" userId="S::bakerm@klamathcc.edu::75cebba3-be22-4abb-b7fc-97e80b599c58" providerId="AD" clId="Web-{FBE64509-E536-9ADE-1E07-FC468D4A60CE}" dt="2026-08-20T20:40:08.205" v="161" actId="20577"/>
        <pc:sldMkLst>
          <pc:docMk/>
          <pc:sldMk cId="3479571053" sldId="264"/>
        </pc:sldMkLst>
        <pc:spChg chg="mod">
          <ac:chgData name="Megan R. Baker" userId="S::bakerm@klamathcc.edu::75cebba3-be22-4abb-b7fc-97e80b599c58" providerId="AD" clId="Web-{FBE64509-E536-9ADE-1E07-FC468D4A60CE}" dt="2026-08-20T20:40:03.674" v="160" actId="20577"/>
          <ac:spMkLst>
            <pc:docMk/>
            <pc:sldMk cId="3479571053" sldId="264"/>
            <ac:spMk id="5" creationId="{9F76A103-2A47-6091-6E4C-2E2BDE5BA644}"/>
          </ac:spMkLst>
        </pc:spChg>
        <pc:spChg chg="mod">
          <ac:chgData name="Megan R. Baker" userId="S::bakerm@klamathcc.edu::75cebba3-be22-4abb-b7fc-97e80b599c58" providerId="AD" clId="Web-{FBE64509-E536-9ADE-1E07-FC468D4A60CE}" dt="2026-08-20T20:40:08.205" v="161" actId="20577"/>
          <ac:spMkLst>
            <pc:docMk/>
            <pc:sldMk cId="3479571053" sldId="264"/>
            <ac:spMk id="6" creationId="{BBC2BAE7-17B0-4E71-0954-7D75E9E44FED}"/>
          </ac:spMkLst>
        </pc:spChg>
      </pc:sldChg>
    </pc:docChg>
  </pc:docChgLst>
  <pc:docChgLst>
    <pc:chgData name="Megan R. Baker" userId="75cebba3-be22-4abb-b7fc-97e80b599c58" providerId="ADAL" clId="{53F2B88B-A0B2-40D6-93F5-5039841ACB55}"/>
    <pc:docChg chg="custSel addSld modSld">
      <pc:chgData name="Megan R. Baker" userId="75cebba3-be22-4abb-b7fc-97e80b599c58" providerId="ADAL" clId="{53F2B88B-A0B2-40D6-93F5-5039841ACB55}" dt="2026-09-09T19:04:58.623" v="130" actId="27636"/>
      <pc:docMkLst>
        <pc:docMk/>
      </pc:docMkLst>
      <pc:sldChg chg="addSp delSp modSp add mod">
        <pc:chgData name="Megan R. Baker" userId="75cebba3-be22-4abb-b7fc-97e80b599c58" providerId="ADAL" clId="{53F2B88B-A0B2-40D6-93F5-5039841ACB55}" dt="2026-09-09T19:04:58.623" v="130" actId="27636"/>
        <pc:sldMkLst>
          <pc:docMk/>
          <pc:sldMk cId="2988472889" sldId="262"/>
        </pc:sldMkLst>
        <pc:spChg chg="mod">
          <ac:chgData name="Megan R. Baker" userId="75cebba3-be22-4abb-b7fc-97e80b599c58" providerId="ADAL" clId="{53F2B88B-A0B2-40D6-93F5-5039841ACB55}" dt="2026-08-20T18:42:05.364" v="17" actId="20577"/>
          <ac:spMkLst>
            <pc:docMk/>
            <pc:sldMk cId="2988472889" sldId="262"/>
            <ac:spMk id="3" creationId="{B879099B-D0BF-E946-FBC3-D3A115FC36AA}"/>
          </ac:spMkLst>
        </pc:spChg>
        <pc:spChg chg="mod">
          <ac:chgData name="Megan R. Baker" userId="75cebba3-be22-4abb-b7fc-97e80b599c58" providerId="ADAL" clId="{53F2B88B-A0B2-40D6-93F5-5039841ACB55}" dt="2026-09-09T19:04:58.623" v="130" actId="27636"/>
          <ac:spMkLst>
            <pc:docMk/>
            <pc:sldMk cId="2988472889" sldId="262"/>
            <ac:spMk id="4" creationId="{DE3C9109-B72D-33EE-0016-87DD5B6D4EDF}"/>
          </ac:spMkLst>
        </pc:spChg>
        <pc:picChg chg="add mod">
          <ac:chgData name="Megan R. Baker" userId="75cebba3-be22-4abb-b7fc-97e80b599c58" providerId="ADAL" clId="{53F2B88B-A0B2-40D6-93F5-5039841ACB55}" dt="2026-08-20T18:43:51.381" v="78" actId="1076"/>
          <ac:picMkLst>
            <pc:docMk/>
            <pc:sldMk cId="2988472889" sldId="262"/>
            <ac:picMk id="5" creationId="{719D39E1-6AC2-6B51-5605-C82729E96E05}"/>
          </ac:picMkLst>
        </pc:picChg>
      </pc:sldChg>
    </pc:docChg>
  </pc:docChgLst>
  <pc:docChgLst>
    <pc:chgData name="Megan R. Baker" userId="S::bakerm@klamathcc.edu::75cebba3-be22-4abb-b7fc-97e80b599c58" providerId="AD" clId="Web-{3D412C71-FBB5-45E7-5423-FE00F07BF0B9}"/>
    <pc:docChg chg="addSld delSld modSld sldOrd">
      <pc:chgData name="Megan R. Baker" userId="S::bakerm@klamathcc.edu::75cebba3-be22-4abb-b7fc-97e80b599c58" providerId="AD" clId="Web-{3D412C71-FBB5-45E7-5423-FE00F07BF0B9}" dt="2026-08-21T20:51:55.100" v="11193"/>
      <pc:docMkLst>
        <pc:docMk/>
      </pc:docMkLst>
      <pc:sldChg chg="modSp modNotes">
        <pc:chgData name="Megan R. Baker" userId="S::bakerm@klamathcc.edu::75cebba3-be22-4abb-b7fc-97e80b599c58" providerId="AD" clId="Web-{3D412C71-FBB5-45E7-5423-FE00F07BF0B9}" dt="2026-08-21T20:14:05.515" v="7365"/>
        <pc:sldMkLst>
          <pc:docMk/>
          <pc:sldMk cId="808464755" sldId="257"/>
        </pc:sldMkLst>
        <pc:spChg chg="mod">
          <ac:chgData name="Megan R. Baker" userId="S::bakerm@klamathcc.edu::75cebba3-be22-4abb-b7fc-97e80b599c58" providerId="AD" clId="Web-{3D412C71-FBB5-45E7-5423-FE00F07BF0B9}" dt="2026-08-21T19:09:09.327" v="4314" actId="1076"/>
          <ac:spMkLst>
            <pc:docMk/>
            <pc:sldMk cId="808464755" sldId="257"/>
            <ac:spMk id="5" creationId="{AFEA1F6C-E378-9308-E97D-8604A58ABF4D}"/>
          </ac:spMkLst>
        </pc:spChg>
        <pc:spChg chg="mod">
          <ac:chgData name="Megan R. Baker" userId="S::bakerm@klamathcc.edu::75cebba3-be22-4abb-b7fc-97e80b599c58" providerId="AD" clId="Web-{3D412C71-FBB5-45E7-5423-FE00F07BF0B9}" dt="2026-08-21T19:08:57.280" v="4312" actId="1076"/>
          <ac:spMkLst>
            <pc:docMk/>
            <pc:sldMk cId="808464755" sldId="257"/>
            <ac:spMk id="6" creationId="{E3FDD5CB-4423-E044-0C51-8EF831040FD8}"/>
          </ac:spMkLst>
        </pc:spChg>
        <pc:spChg chg="mod">
          <ac:chgData name="Megan R. Baker" userId="S::bakerm@klamathcc.edu::75cebba3-be22-4abb-b7fc-97e80b599c58" providerId="AD" clId="Web-{3D412C71-FBB5-45E7-5423-FE00F07BF0B9}" dt="2026-08-21T19:24:31.860" v="5277"/>
          <ac:spMkLst>
            <pc:docMk/>
            <pc:sldMk cId="808464755" sldId="257"/>
            <ac:spMk id="9" creationId="{887780A0-8DFB-A088-4D91-BB632A013C94}"/>
          </ac:spMkLst>
        </pc:spChg>
        <pc:spChg chg="mod">
          <ac:chgData name="Megan R. Baker" userId="S::bakerm@klamathcc.edu::75cebba3-be22-4abb-b7fc-97e80b599c58" providerId="AD" clId="Web-{3D412C71-FBB5-45E7-5423-FE00F07BF0B9}" dt="2026-08-21T19:24:34.547" v="5279"/>
          <ac:spMkLst>
            <pc:docMk/>
            <pc:sldMk cId="808464755" sldId="257"/>
            <ac:spMk id="15" creationId="{A6D665E9-5C9A-4E45-FE6E-C4BDD823A404}"/>
          </ac:spMkLst>
        </pc:spChg>
        <pc:spChg chg="mod">
          <ac:chgData name="Megan R. Baker" userId="S::bakerm@klamathcc.edu::75cebba3-be22-4abb-b7fc-97e80b599c58" providerId="AD" clId="Web-{3D412C71-FBB5-45E7-5423-FE00F07BF0B9}" dt="2026-08-21T19:24:35.829" v="5280"/>
          <ac:spMkLst>
            <pc:docMk/>
            <pc:sldMk cId="808464755" sldId="257"/>
            <ac:spMk id="17" creationId="{E966AE72-51A2-566F-6CCD-EAA6F74560D4}"/>
          </ac:spMkLst>
        </pc:spChg>
        <pc:grpChg chg="mod">
          <ac:chgData name="Megan R. Baker" userId="S::bakerm@klamathcc.edu::75cebba3-be22-4abb-b7fc-97e80b599c58" providerId="AD" clId="Web-{3D412C71-FBB5-45E7-5423-FE00F07BF0B9}" dt="2026-08-21T19:24:33.079" v="5278"/>
          <ac:grpSpMkLst>
            <pc:docMk/>
            <pc:sldMk cId="808464755" sldId="257"/>
            <ac:grpSpMk id="10" creationId="{CCE50CE6-2DFE-A680-ABF1-031D2E57C2FA}"/>
          </ac:grpSpMkLst>
        </pc:grpChg>
      </pc:sldChg>
      <pc:sldChg chg="addSp modSp modNotes">
        <pc:chgData name="Megan R. Baker" userId="S::bakerm@klamathcc.edu::75cebba3-be22-4abb-b7fc-97e80b599c58" providerId="AD" clId="Web-{3D412C71-FBB5-45E7-5423-FE00F07BF0B9}" dt="2026-08-21T20:39:23.338" v="10006"/>
        <pc:sldMkLst>
          <pc:docMk/>
          <pc:sldMk cId="2390441415" sldId="258"/>
        </pc:sldMkLst>
        <pc:spChg chg="add mod">
          <ac:chgData name="Megan R. Baker" userId="S::bakerm@klamathcc.edu::75cebba3-be22-4abb-b7fc-97e80b599c58" providerId="AD" clId="Web-{3D412C71-FBB5-45E7-5423-FE00F07BF0B9}" dt="2026-08-21T17:35:57.684" v="1916" actId="20577"/>
          <ac:spMkLst>
            <pc:docMk/>
            <pc:sldMk cId="2390441415" sldId="258"/>
            <ac:spMk id="3" creationId="{EBAA0555-6738-F187-12A5-E10F23270C5A}"/>
          </ac:spMkLst>
        </pc:spChg>
        <pc:spChg chg="add mod">
          <ac:chgData name="Megan R. Baker" userId="S::bakerm@klamathcc.edu::75cebba3-be22-4abb-b7fc-97e80b599c58" providerId="AD" clId="Web-{3D412C71-FBB5-45E7-5423-FE00F07BF0B9}" dt="2026-08-21T19:34:36.086" v="5818" actId="20577"/>
          <ac:spMkLst>
            <pc:docMk/>
            <pc:sldMk cId="2390441415" sldId="258"/>
            <ac:spMk id="5" creationId="{50CF243E-BD22-F1F2-F5B6-0466FB092533}"/>
          </ac:spMkLst>
        </pc:spChg>
        <pc:spChg chg="add mod">
          <ac:chgData name="Megan R. Baker" userId="S::bakerm@klamathcc.edu::75cebba3-be22-4abb-b7fc-97e80b599c58" providerId="AD" clId="Web-{3D412C71-FBB5-45E7-5423-FE00F07BF0B9}" dt="2026-08-21T20:39:03.197" v="9950" actId="20577"/>
          <ac:spMkLst>
            <pc:docMk/>
            <pc:sldMk cId="2390441415" sldId="258"/>
            <ac:spMk id="6" creationId="{9291DBC1-33D7-4EC2-2415-23B06FDB7282}"/>
          </ac:spMkLst>
        </pc:spChg>
        <pc:picChg chg="add mod">
          <ac:chgData name="Megan R. Baker" userId="S::bakerm@klamathcc.edu::75cebba3-be22-4abb-b7fc-97e80b599c58" providerId="AD" clId="Web-{3D412C71-FBB5-45E7-5423-FE00F07BF0B9}" dt="2026-08-21T19:27:16.602" v="5310"/>
          <ac:picMkLst>
            <pc:docMk/>
            <pc:sldMk cId="2390441415" sldId="258"/>
            <ac:picMk id="2" creationId="{32E4CA6C-E3DB-01AF-E446-AD9D3BA4F519}"/>
          </ac:picMkLst>
        </pc:picChg>
      </pc:sldChg>
      <pc:sldChg chg="addSp delSp modSp">
        <pc:chgData name="Megan R. Baker" userId="S::bakerm@klamathcc.edu::75cebba3-be22-4abb-b7fc-97e80b599c58" providerId="AD" clId="Web-{3D412C71-FBB5-45E7-5423-FE00F07BF0B9}" dt="2026-08-21T20:00:20.643" v="6495" actId="20577"/>
        <pc:sldMkLst>
          <pc:docMk/>
          <pc:sldMk cId="1902736157" sldId="259"/>
        </pc:sldMkLst>
        <pc:spChg chg="mod">
          <ac:chgData name="Megan R. Baker" userId="S::bakerm@klamathcc.edu::75cebba3-be22-4abb-b7fc-97e80b599c58" providerId="AD" clId="Web-{3D412C71-FBB5-45E7-5423-FE00F07BF0B9}" dt="2026-08-21T19:57:39.853" v="6409" actId="1076"/>
          <ac:spMkLst>
            <pc:docMk/>
            <pc:sldMk cId="1902736157" sldId="259"/>
            <ac:spMk id="2" creationId="{FFAD89A8-E2E6-0E99-4920-EF4D0A736878}"/>
          </ac:spMkLst>
        </pc:spChg>
        <pc:spChg chg="add mod">
          <ac:chgData name="Megan R. Baker" userId="S::bakerm@klamathcc.edu::75cebba3-be22-4abb-b7fc-97e80b599c58" providerId="AD" clId="Web-{3D412C71-FBB5-45E7-5423-FE00F07BF0B9}" dt="2026-08-21T19:59:00.061" v="6445" actId="1076"/>
          <ac:spMkLst>
            <pc:docMk/>
            <pc:sldMk cId="1902736157" sldId="259"/>
            <ac:spMk id="6" creationId="{EE62B9B1-C0D6-4E6A-6FAE-5FADF1ADDB51}"/>
          </ac:spMkLst>
        </pc:spChg>
        <pc:spChg chg="add mod">
          <ac:chgData name="Megan R. Baker" userId="S::bakerm@klamathcc.edu::75cebba3-be22-4abb-b7fc-97e80b599c58" providerId="AD" clId="Web-{3D412C71-FBB5-45E7-5423-FE00F07BF0B9}" dt="2026-08-21T20:00:20.643" v="6495" actId="20577"/>
          <ac:spMkLst>
            <pc:docMk/>
            <pc:sldMk cId="1902736157" sldId="259"/>
            <ac:spMk id="7" creationId="{E1C7FC6C-F99C-0BC5-8931-18CB00C55190}"/>
          </ac:spMkLst>
        </pc:spChg>
        <pc:spChg chg="add mod">
          <ac:chgData name="Megan R. Baker" userId="S::bakerm@klamathcc.edu::75cebba3-be22-4abb-b7fc-97e80b599c58" providerId="AD" clId="Web-{3D412C71-FBB5-45E7-5423-FE00F07BF0B9}" dt="2026-08-21T20:00:12.142" v="6494" actId="1076"/>
          <ac:spMkLst>
            <pc:docMk/>
            <pc:sldMk cId="1902736157" sldId="259"/>
            <ac:spMk id="8" creationId="{50B2F3C9-2891-8696-42D5-C459CB6AA21F}"/>
          </ac:spMkLst>
        </pc:spChg>
        <pc:picChg chg="add mod ord">
          <ac:chgData name="Megan R. Baker" userId="S::bakerm@klamathcc.edu::75cebba3-be22-4abb-b7fc-97e80b599c58" providerId="AD" clId="Web-{3D412C71-FBB5-45E7-5423-FE00F07BF0B9}" dt="2026-08-21T19:59:00.061" v="6444" actId="1076"/>
          <ac:picMkLst>
            <pc:docMk/>
            <pc:sldMk cId="1902736157" sldId="259"/>
            <ac:picMk id="4" creationId="{929F4DB3-AA82-CD4D-AC7D-3521D382DA4F}"/>
          </ac:picMkLst>
        </pc:picChg>
      </pc:sldChg>
      <pc:sldChg chg="addSp delSp modSp ord modNotes">
        <pc:chgData name="Megan R. Baker" userId="S::bakerm@klamathcc.edu::75cebba3-be22-4abb-b7fc-97e80b599c58" providerId="AD" clId="Web-{3D412C71-FBB5-45E7-5423-FE00F07BF0B9}" dt="2026-08-21T20:29:43.768" v="8927"/>
        <pc:sldMkLst>
          <pc:docMk/>
          <pc:sldMk cId="637288868" sldId="261"/>
        </pc:sldMkLst>
        <pc:spChg chg="mod">
          <ac:chgData name="Megan R. Baker" userId="S::bakerm@klamathcc.edu::75cebba3-be22-4abb-b7fc-97e80b599c58" providerId="AD" clId="Web-{3D412C71-FBB5-45E7-5423-FE00F07BF0B9}" dt="2026-08-21T20:24:14.961" v="8534" actId="20577"/>
          <ac:spMkLst>
            <pc:docMk/>
            <pc:sldMk cId="637288868" sldId="261"/>
            <ac:spMk id="2" creationId="{299B8F41-E1EA-AF41-BA46-ED49FCC1E734}"/>
          </ac:spMkLst>
        </pc:spChg>
        <pc:spChg chg="mod">
          <ac:chgData name="Megan R. Baker" userId="S::bakerm@klamathcc.edu::75cebba3-be22-4abb-b7fc-97e80b599c58" providerId="AD" clId="Web-{3D412C71-FBB5-45E7-5423-FE00F07BF0B9}" dt="2026-08-21T20:25:53.698" v="8740" actId="1076"/>
          <ac:spMkLst>
            <pc:docMk/>
            <pc:sldMk cId="637288868" sldId="261"/>
            <ac:spMk id="4" creationId="{2F119083-F7CE-07D9-84AD-97AB89E16680}"/>
          </ac:spMkLst>
        </pc:spChg>
        <pc:spChg chg="mod">
          <ac:chgData name="Megan R. Baker" userId="S::bakerm@klamathcc.edu::75cebba3-be22-4abb-b7fc-97e80b599c58" providerId="AD" clId="Web-{3D412C71-FBB5-45E7-5423-FE00F07BF0B9}" dt="2026-08-21T17:15:16.218" v="981" actId="1076"/>
          <ac:spMkLst>
            <pc:docMk/>
            <pc:sldMk cId="637288868" sldId="261"/>
            <ac:spMk id="5" creationId="{9C45FDEA-52CC-1C58-4F2F-6D29D3D530DE}"/>
          </ac:spMkLst>
        </pc:spChg>
        <pc:spChg chg="mod">
          <ac:chgData name="Megan R. Baker" userId="S::bakerm@klamathcc.edu::75cebba3-be22-4abb-b7fc-97e80b599c58" providerId="AD" clId="Web-{3D412C71-FBB5-45E7-5423-FE00F07BF0B9}" dt="2026-08-21T20:26:00.730" v="8742" actId="1076"/>
          <ac:spMkLst>
            <pc:docMk/>
            <pc:sldMk cId="637288868" sldId="261"/>
            <ac:spMk id="7" creationId="{6E93D5BF-8295-E0FD-6760-CC7C58C6F012}"/>
          </ac:spMkLst>
        </pc:spChg>
        <pc:spChg chg="mod">
          <ac:chgData name="Megan R. Baker" userId="S::bakerm@klamathcc.edu::75cebba3-be22-4abb-b7fc-97e80b599c58" providerId="AD" clId="Web-{3D412C71-FBB5-45E7-5423-FE00F07BF0B9}" dt="2026-08-21T17:02:10.219" v="533" actId="20577"/>
          <ac:spMkLst>
            <pc:docMk/>
            <pc:sldMk cId="637288868" sldId="261"/>
            <ac:spMk id="8" creationId="{92DCC3BE-B35E-2BD9-CF70-BF9E6F79C8D4}"/>
          </ac:spMkLst>
        </pc:spChg>
        <pc:picChg chg="add mod ord">
          <ac:chgData name="Megan R. Baker" userId="S::bakerm@klamathcc.edu::75cebba3-be22-4abb-b7fc-97e80b599c58" providerId="AD" clId="Web-{3D412C71-FBB5-45E7-5423-FE00F07BF0B9}" dt="2026-08-21T20:25:53.714" v="8741" actId="1076"/>
          <ac:picMkLst>
            <pc:docMk/>
            <pc:sldMk cId="637288868" sldId="261"/>
            <ac:picMk id="13" creationId="{475AF9F9-4754-0756-6102-A45919E83A84}"/>
          </ac:picMkLst>
        </pc:picChg>
        <pc:picChg chg="add mod ord">
          <ac:chgData name="Megan R. Baker" userId="S::bakerm@klamathcc.edu::75cebba3-be22-4abb-b7fc-97e80b599c58" providerId="AD" clId="Web-{3D412C71-FBB5-45E7-5423-FE00F07BF0B9}" dt="2026-08-21T20:26:00.730" v="8743" actId="1076"/>
          <ac:picMkLst>
            <pc:docMk/>
            <pc:sldMk cId="637288868" sldId="261"/>
            <ac:picMk id="14" creationId="{524FB5A8-623F-E59F-2C52-EFC5CEDBDEC3}"/>
          </ac:picMkLst>
        </pc:picChg>
      </pc:sldChg>
      <pc:sldChg chg="addSp modSp modNotes">
        <pc:chgData name="Megan R. Baker" userId="S::bakerm@klamathcc.edu::75cebba3-be22-4abb-b7fc-97e80b599c58" providerId="AD" clId="Web-{3D412C71-FBB5-45E7-5423-FE00F07BF0B9}" dt="2026-08-21T20:51:55.100" v="11193"/>
        <pc:sldMkLst>
          <pc:docMk/>
          <pc:sldMk cId="2988472889" sldId="262"/>
        </pc:sldMkLst>
        <pc:spChg chg="mod">
          <ac:chgData name="Megan R. Baker" userId="S::bakerm@klamathcc.edu::75cebba3-be22-4abb-b7fc-97e80b599c58" providerId="AD" clId="Web-{3D412C71-FBB5-45E7-5423-FE00F07BF0B9}" dt="2026-08-21T19:24:24.781" v="5273"/>
          <ac:spMkLst>
            <pc:docMk/>
            <pc:sldMk cId="2988472889" sldId="262"/>
            <ac:spMk id="10" creationId="{DE962DA3-18E4-A13B-A4D7-4B17A4D5CE97}"/>
          </ac:spMkLst>
        </pc:spChg>
        <pc:spChg chg="mod">
          <ac:chgData name="Megan R. Baker" userId="S::bakerm@klamathcc.edu::75cebba3-be22-4abb-b7fc-97e80b599c58" providerId="AD" clId="Web-{3D412C71-FBB5-45E7-5423-FE00F07BF0B9}" dt="2026-08-21T19:24:28.891" v="5275"/>
          <ac:spMkLst>
            <pc:docMk/>
            <pc:sldMk cId="2988472889" sldId="262"/>
            <ac:spMk id="20" creationId="{D1AFA6EE-4F1F-8612-A35F-045D238C6125}"/>
          </ac:spMkLst>
        </pc:spChg>
        <pc:spChg chg="mod">
          <ac:chgData name="Megan R. Baker" userId="S::bakerm@klamathcc.edu::75cebba3-be22-4abb-b7fc-97e80b599c58" providerId="AD" clId="Web-{3D412C71-FBB5-45E7-5423-FE00F07BF0B9}" dt="2026-08-21T19:24:30" v="5276"/>
          <ac:spMkLst>
            <pc:docMk/>
            <pc:sldMk cId="2988472889" sldId="262"/>
            <ac:spMk id="22" creationId="{FA417230-45C3-D3D0-F8DC-8A295BEF1748}"/>
          </ac:spMkLst>
        </pc:spChg>
        <pc:grpChg chg="mod">
          <ac:chgData name="Megan R. Baker" userId="S::bakerm@klamathcc.edu::75cebba3-be22-4abb-b7fc-97e80b599c58" providerId="AD" clId="Web-{3D412C71-FBB5-45E7-5423-FE00F07BF0B9}" dt="2026-08-21T19:24:26.110" v="5274"/>
          <ac:grpSpMkLst>
            <pc:docMk/>
            <pc:sldMk cId="2988472889" sldId="262"/>
            <ac:grpSpMk id="15" creationId="{9442F3EF-F18A-9409-F5B8-8FE5ED5EDF3B}"/>
          </ac:grpSpMkLst>
        </pc:grpChg>
        <pc:picChg chg="add mod">
          <ac:chgData name="Megan R. Baker" userId="S::bakerm@klamathcc.edu::75cebba3-be22-4abb-b7fc-97e80b599c58" providerId="AD" clId="Web-{3D412C71-FBB5-45E7-5423-FE00F07BF0B9}" dt="2026-08-21T19:43:55.560" v="6093" actId="14100"/>
          <ac:picMkLst>
            <pc:docMk/>
            <pc:sldMk cId="2988472889" sldId="262"/>
            <ac:picMk id="2" creationId="{BACFD97F-B8A1-B8E3-AA77-EE24C9E29467}"/>
          </ac:picMkLst>
        </pc:picChg>
        <pc:picChg chg="mod">
          <ac:chgData name="Megan R. Baker" userId="S::bakerm@klamathcc.edu::75cebba3-be22-4abb-b7fc-97e80b599c58" providerId="AD" clId="Web-{3D412C71-FBB5-45E7-5423-FE00F07BF0B9}" dt="2026-08-21T19:24:22.047" v="5272"/>
          <ac:picMkLst>
            <pc:docMk/>
            <pc:sldMk cId="2988472889" sldId="262"/>
            <ac:picMk id="5" creationId="{719D39E1-6AC2-6B51-5605-C82729E96E05}"/>
          </ac:picMkLst>
        </pc:picChg>
      </pc:sldChg>
      <pc:sldChg chg="addSp delSp modSp mod modClrScheme chgLayout modNotes">
        <pc:chgData name="Megan R. Baker" userId="S::bakerm@klamathcc.edu::75cebba3-be22-4abb-b7fc-97e80b599c58" providerId="AD" clId="Web-{3D412C71-FBB5-45E7-5423-FE00F07BF0B9}" dt="2026-08-21T20:17:15.476" v="7817"/>
        <pc:sldMkLst>
          <pc:docMk/>
          <pc:sldMk cId="3479571053" sldId="264"/>
        </pc:sldMkLst>
        <pc:spChg chg="add">
          <ac:chgData name="Megan R. Baker" userId="S::bakerm@klamathcc.edu::75cebba3-be22-4abb-b7fc-97e80b599c58" providerId="AD" clId="Web-{3D412C71-FBB5-45E7-5423-FE00F07BF0B9}" dt="2026-08-21T17:59:33.579" v="3170"/>
          <ac:spMkLst>
            <pc:docMk/>
            <pc:sldMk cId="3479571053" sldId="264"/>
            <ac:spMk id="4" creationId="{8E3DFF17-488A-6E16-08EC-3049EFD6B858}"/>
          </ac:spMkLst>
        </pc:spChg>
        <pc:spChg chg="mod ord">
          <ac:chgData name="Megan R. Baker" userId="S::bakerm@klamathcc.edu::75cebba3-be22-4abb-b7fc-97e80b599c58" providerId="AD" clId="Web-{3D412C71-FBB5-45E7-5423-FE00F07BF0B9}" dt="2026-08-21T18:00:55.880" v="3192"/>
          <ac:spMkLst>
            <pc:docMk/>
            <pc:sldMk cId="3479571053" sldId="264"/>
            <ac:spMk id="5" creationId="{9F76A103-2A47-6091-6E4C-2E2BDE5BA644}"/>
          </ac:spMkLst>
        </pc:spChg>
        <pc:spChg chg="mod ord">
          <ac:chgData name="Megan R. Baker" userId="S::bakerm@klamathcc.edu::75cebba3-be22-4abb-b7fc-97e80b599c58" providerId="AD" clId="Web-{3D412C71-FBB5-45E7-5423-FE00F07BF0B9}" dt="2026-08-21T20:10:03.585" v="7133" actId="1076"/>
          <ac:spMkLst>
            <pc:docMk/>
            <pc:sldMk cId="3479571053" sldId="264"/>
            <ac:spMk id="6" creationId="{BBC2BAE7-17B0-4E71-0954-7D75E9E44FED}"/>
          </ac:spMkLst>
        </pc:spChg>
        <pc:spChg chg="mod">
          <ac:chgData name="Megan R. Baker" userId="S::bakerm@klamathcc.edu::75cebba3-be22-4abb-b7fc-97e80b599c58" providerId="AD" clId="Web-{3D412C71-FBB5-45E7-5423-FE00F07BF0B9}" dt="2026-08-21T19:25:39.191" v="5289"/>
          <ac:spMkLst>
            <pc:docMk/>
            <pc:sldMk cId="3479571053" sldId="264"/>
            <ac:spMk id="15" creationId="{5BE83937-D97D-A594-CEEE-DE78E8F3950C}"/>
          </ac:spMkLst>
        </pc:spChg>
        <pc:spChg chg="mod">
          <ac:chgData name="Megan R. Baker" userId="S::bakerm@klamathcc.edu::75cebba3-be22-4abb-b7fc-97e80b599c58" providerId="AD" clId="Web-{3D412C71-FBB5-45E7-5423-FE00F07BF0B9}" dt="2026-08-21T19:25:40.129" v="5290"/>
          <ac:spMkLst>
            <pc:docMk/>
            <pc:sldMk cId="3479571053" sldId="264"/>
            <ac:spMk id="17" creationId="{E74A8EA4-D48B-936C-1E5C-55B2F76241DD}"/>
          </ac:spMkLst>
        </pc:spChg>
        <pc:grpChg chg="mod modVis">
          <ac:chgData name="Megan R. Baker" userId="S::bakerm@klamathcc.edu::75cebba3-be22-4abb-b7fc-97e80b599c58" providerId="AD" clId="Web-{3D412C71-FBB5-45E7-5423-FE00F07BF0B9}" dt="2026-08-21T17:59:52.799" v="3175"/>
          <ac:grpSpMkLst>
            <pc:docMk/>
            <pc:sldMk cId="3479571053" sldId="264"/>
            <ac:grpSpMk id="10" creationId="{89755105-1F2A-38B4-D3DB-BE36209F54B2}"/>
          </ac:grpSpMkLst>
        </pc:grpChg>
        <pc:grpChg chg="add">
          <ac:chgData name="Megan R. Baker" userId="S::bakerm@klamathcc.edu::75cebba3-be22-4abb-b7fc-97e80b599c58" providerId="AD" clId="Web-{3D412C71-FBB5-45E7-5423-FE00F07BF0B9}" dt="2026-08-21T17:59:33.611" v="3171"/>
          <ac:grpSpMkLst>
            <pc:docMk/>
            <pc:sldMk cId="3479571053" sldId="264"/>
            <ac:grpSpMk id="19" creationId="{829E7AD5-65DA-7B39-E1B7-9B8E0C1BCA1A}"/>
          </ac:grpSpMkLst>
        </pc:grpChg>
        <pc:grpChg chg="add mod ord">
          <ac:chgData name="Megan R. Baker" userId="S::bakerm@klamathcc.edu::75cebba3-be22-4abb-b7fc-97e80b599c58" providerId="AD" clId="Web-{3D412C71-FBB5-45E7-5423-FE00F07BF0B9}" dt="2026-08-21T20:10:00.507" v="7132" actId="1076"/>
          <ac:grpSpMkLst>
            <pc:docMk/>
            <pc:sldMk cId="3479571053" sldId="264"/>
            <ac:grpSpMk id="20" creationId="{19C5A854-5660-AC44-91A7-5DFBE8F329C4}"/>
          </ac:grpSpMkLst>
        </pc:grpChg>
        <pc:picChg chg="add mod ord modCrop">
          <ac:chgData name="Megan R. Baker" userId="S::bakerm@klamathcc.edu::75cebba3-be22-4abb-b7fc-97e80b599c58" providerId="AD" clId="Web-{3D412C71-FBB5-45E7-5423-FE00F07BF0B9}" dt="2026-08-21T19:25:17.346" v="5287"/>
          <ac:picMkLst>
            <pc:docMk/>
            <pc:sldMk cId="3479571053" sldId="264"/>
            <ac:picMk id="2" creationId="{49D95747-950D-5346-D694-6A4FBDF2481C}"/>
          </ac:picMkLst>
        </pc:picChg>
      </pc:sldChg>
      <pc:sldChg chg="addSp delSp modSp add replId modNotes">
        <pc:chgData name="Megan R. Baker" userId="S::bakerm@klamathcc.edu::75cebba3-be22-4abb-b7fc-97e80b599c58" providerId="AD" clId="Web-{3D412C71-FBB5-45E7-5423-FE00F07BF0B9}" dt="2026-08-21T20:19:42.498" v="8105"/>
        <pc:sldMkLst>
          <pc:docMk/>
          <pc:sldMk cId="2170548550" sldId="269"/>
        </pc:sldMkLst>
        <pc:spChg chg="mod">
          <ac:chgData name="Megan R. Baker" userId="S::bakerm@klamathcc.edu::75cebba3-be22-4abb-b7fc-97e80b599c58" providerId="AD" clId="Web-{3D412C71-FBB5-45E7-5423-FE00F07BF0B9}" dt="2026-08-21T18:02:35.228" v="3206" actId="1076"/>
          <ac:spMkLst>
            <pc:docMk/>
            <pc:sldMk cId="2170548550" sldId="269"/>
            <ac:spMk id="3" creationId="{9F7650C1-E8F8-732E-3C39-9FA1716208D8}"/>
          </ac:spMkLst>
        </pc:spChg>
        <pc:spChg chg="mod">
          <ac:chgData name="Megan R. Baker" userId="S::bakerm@klamathcc.edu::75cebba3-be22-4abb-b7fc-97e80b599c58" providerId="AD" clId="Web-{3D412C71-FBB5-45E7-5423-FE00F07BF0B9}" dt="2026-08-21T20:19:02.934" v="7991"/>
          <ac:spMkLst>
            <pc:docMk/>
            <pc:sldMk cId="2170548550" sldId="269"/>
            <ac:spMk id="5" creationId="{DB91EFC3-4EBE-6C7A-6550-D9B7D44D69D0}"/>
          </ac:spMkLst>
        </pc:spChg>
        <pc:picChg chg="add mod">
          <ac:chgData name="Megan R. Baker" userId="S::bakerm@klamathcc.edu::75cebba3-be22-4abb-b7fc-97e80b599c58" providerId="AD" clId="Web-{3D412C71-FBB5-45E7-5423-FE00F07BF0B9}" dt="2026-08-21T19:26:16.630" v="5298"/>
          <ac:picMkLst>
            <pc:docMk/>
            <pc:sldMk cId="2170548550" sldId="269"/>
            <ac:picMk id="2" creationId="{7B89009C-3658-E861-27A0-296B143D9822}"/>
          </ac:picMkLst>
        </pc:picChg>
        <pc:picChg chg="add mod">
          <ac:chgData name="Megan R. Baker" userId="S::bakerm@klamathcc.edu::75cebba3-be22-4abb-b7fc-97e80b599c58" providerId="AD" clId="Web-{3D412C71-FBB5-45E7-5423-FE00F07BF0B9}" dt="2026-08-21T19:26:19.115" v="5299"/>
          <ac:picMkLst>
            <pc:docMk/>
            <pc:sldMk cId="2170548550" sldId="269"/>
            <ac:picMk id="4" creationId="{7A622F85-E1C1-A224-485D-5A1B2B84760B}"/>
          </ac:picMkLst>
        </pc:picChg>
        <pc:picChg chg="add mod ord">
          <ac:chgData name="Megan R. Baker" userId="S::bakerm@klamathcc.edu::75cebba3-be22-4abb-b7fc-97e80b599c58" providerId="AD" clId="Web-{3D412C71-FBB5-45E7-5423-FE00F07BF0B9}" dt="2026-08-21T19:26:13.552" v="5297"/>
          <ac:picMkLst>
            <pc:docMk/>
            <pc:sldMk cId="2170548550" sldId="269"/>
            <ac:picMk id="7" creationId="{95DE76EB-1F73-9930-6D1E-836B151D3888}"/>
          </ac:picMkLst>
        </pc:picChg>
      </pc:sldChg>
      <pc:sldChg chg="addSp delSp modSp new mod modClrScheme chgLayout modNotes">
        <pc:chgData name="Megan R. Baker" userId="S::bakerm@klamathcc.edu::75cebba3-be22-4abb-b7fc-97e80b599c58" providerId="AD" clId="Web-{3D412C71-FBB5-45E7-5423-FE00F07BF0B9}" dt="2026-08-21T20:31:01.614" v="8941"/>
        <pc:sldMkLst>
          <pc:docMk/>
          <pc:sldMk cId="1236312745" sldId="270"/>
        </pc:sldMkLst>
        <pc:spChg chg="mod ord">
          <ac:chgData name="Megan R. Baker" userId="S::bakerm@klamathcc.edu::75cebba3-be22-4abb-b7fc-97e80b599c58" providerId="AD" clId="Web-{3D412C71-FBB5-45E7-5423-FE00F07BF0B9}" dt="2026-08-21T18:04:33.389" v="3233" actId="1076"/>
          <ac:spMkLst>
            <pc:docMk/>
            <pc:sldMk cId="1236312745" sldId="270"/>
            <ac:spMk id="2" creationId="{BDC20544-FBBF-37CB-DCB0-5F7FDBCCAA73}"/>
          </ac:spMkLst>
        </pc:spChg>
        <pc:spChg chg="add mod ord">
          <ac:chgData name="Megan R. Baker" userId="S::bakerm@klamathcc.edu::75cebba3-be22-4abb-b7fc-97e80b599c58" providerId="AD" clId="Web-{3D412C71-FBB5-45E7-5423-FE00F07BF0B9}" dt="2026-08-21T18:05:03.874" v="3236" actId="1076"/>
          <ac:spMkLst>
            <pc:docMk/>
            <pc:sldMk cId="1236312745" sldId="270"/>
            <ac:spMk id="4" creationId="{5CF6D904-5B4F-9064-EE81-558C98000158}"/>
          </ac:spMkLst>
        </pc:spChg>
        <pc:spChg chg="add mod ord">
          <ac:chgData name="Megan R. Baker" userId="S::bakerm@klamathcc.edu::75cebba3-be22-4abb-b7fc-97e80b599c58" providerId="AD" clId="Web-{3D412C71-FBB5-45E7-5423-FE00F07BF0B9}" dt="2026-08-21T18:06:33.659" v="3260" actId="20577"/>
          <ac:spMkLst>
            <pc:docMk/>
            <pc:sldMk cId="1236312745" sldId="270"/>
            <ac:spMk id="5" creationId="{533F0E07-5BDD-C640-5776-2F77801037A4}"/>
          </ac:spMkLst>
        </pc:spChg>
        <pc:spChg chg="add mod ord">
          <ac:chgData name="Megan R. Baker" userId="S::bakerm@klamathcc.edu::75cebba3-be22-4abb-b7fc-97e80b599c58" providerId="AD" clId="Web-{3D412C71-FBB5-45E7-5423-FE00F07BF0B9}" dt="2026-08-21T18:04:49.077" v="3234" actId="1076"/>
          <ac:spMkLst>
            <pc:docMk/>
            <pc:sldMk cId="1236312745" sldId="270"/>
            <ac:spMk id="7" creationId="{CF4773E1-2A54-35AE-1EE0-7DC337E116E7}"/>
          </ac:spMkLst>
        </pc:spChg>
        <pc:spChg chg="add mod ord">
          <ac:chgData name="Megan R. Baker" userId="S::bakerm@klamathcc.edu::75cebba3-be22-4abb-b7fc-97e80b599c58" providerId="AD" clId="Web-{3D412C71-FBB5-45E7-5423-FE00F07BF0B9}" dt="2026-08-21T18:06:28.362" v="3258" actId="20577"/>
          <ac:spMkLst>
            <pc:docMk/>
            <pc:sldMk cId="1236312745" sldId="270"/>
            <ac:spMk id="8" creationId="{30B30D32-51A6-C4B6-36BB-23B50578419F}"/>
          </ac:spMkLst>
        </pc:spChg>
      </pc:sldChg>
      <pc:sldChg chg="addSp delSp modSp new mod modClrScheme chgLayout modNotes">
        <pc:chgData name="Megan R. Baker" userId="S::bakerm@klamathcc.edu::75cebba3-be22-4abb-b7fc-97e80b599c58" providerId="AD" clId="Web-{3D412C71-FBB5-45E7-5423-FE00F07BF0B9}" dt="2026-08-21T20:38:38.728" v="9928"/>
        <pc:sldMkLst>
          <pc:docMk/>
          <pc:sldMk cId="3669423231" sldId="271"/>
        </pc:sldMkLst>
        <pc:spChg chg="mod ord">
          <ac:chgData name="Megan R. Baker" userId="S::bakerm@klamathcc.edu::75cebba3-be22-4abb-b7fc-97e80b599c58" providerId="AD" clId="Web-{3D412C71-FBB5-45E7-5423-FE00F07BF0B9}" dt="2026-08-21T18:08:56.835" v="3297"/>
          <ac:spMkLst>
            <pc:docMk/>
            <pc:sldMk cId="3669423231" sldId="271"/>
            <ac:spMk id="2" creationId="{6A3DCB2F-B858-0197-E4B1-49D439FBA141}"/>
          </ac:spMkLst>
        </pc:spChg>
        <pc:spChg chg="add mod">
          <ac:chgData name="Megan R. Baker" userId="S::bakerm@klamathcc.edu::75cebba3-be22-4abb-b7fc-97e80b599c58" providerId="AD" clId="Web-{3D412C71-FBB5-45E7-5423-FE00F07BF0B9}" dt="2026-08-21T18:57:52.881" v="4122" actId="20577"/>
          <ac:spMkLst>
            <pc:docMk/>
            <pc:sldMk cId="3669423231" sldId="271"/>
            <ac:spMk id="4" creationId="{CD1AE7CE-FB56-A503-8F8E-EAACB35FBA58}"/>
          </ac:spMkLst>
        </pc:spChg>
        <pc:spChg chg="add mod">
          <ac:chgData name="Megan R. Baker" userId="S::bakerm@klamathcc.edu::75cebba3-be22-4abb-b7fc-97e80b599c58" providerId="AD" clId="Web-{3D412C71-FBB5-45E7-5423-FE00F07BF0B9}" dt="2026-08-21T17:34:03.556" v="1903" actId="20577"/>
          <ac:spMkLst>
            <pc:docMk/>
            <pc:sldMk cId="3669423231" sldId="271"/>
            <ac:spMk id="6" creationId="{3DE40180-D6A6-2E18-E84F-52FCD37BA9F9}"/>
          </ac:spMkLst>
        </pc:spChg>
        <pc:picChg chg="add mod ord modCrop">
          <ac:chgData name="Megan R. Baker" userId="S::bakerm@klamathcc.edu::75cebba3-be22-4abb-b7fc-97e80b599c58" providerId="AD" clId="Web-{3D412C71-FBB5-45E7-5423-FE00F07BF0B9}" dt="2026-08-21T18:07:35.255" v="3276" actId="1076"/>
          <ac:picMkLst>
            <pc:docMk/>
            <pc:sldMk cId="3669423231" sldId="271"/>
            <ac:picMk id="5" creationId="{46A877DE-50C7-01AA-4374-979FA9974DE2}"/>
          </ac:picMkLst>
        </pc:picChg>
      </pc:sldChg>
      <pc:sldChg chg="modSp new">
        <pc:chgData name="Megan R. Baker" userId="S::bakerm@klamathcc.edu::75cebba3-be22-4abb-b7fc-97e80b599c58" providerId="AD" clId="Web-{3D412C71-FBB5-45E7-5423-FE00F07BF0B9}" dt="2026-08-21T20:44:36.896" v="10344" actId="20577"/>
        <pc:sldMkLst>
          <pc:docMk/>
          <pc:sldMk cId="1639672737" sldId="278"/>
        </pc:sldMkLst>
        <pc:spChg chg="mod">
          <ac:chgData name="Megan R. Baker" userId="S::bakerm@klamathcc.edu::75cebba3-be22-4abb-b7fc-97e80b599c58" providerId="AD" clId="Web-{3D412C71-FBB5-45E7-5423-FE00F07BF0B9}" dt="2026-08-21T19:04:08.768" v="4218" actId="1076"/>
          <ac:spMkLst>
            <pc:docMk/>
            <pc:sldMk cId="1639672737" sldId="278"/>
            <ac:spMk id="2" creationId="{B75B30BE-C59E-7147-1934-CFD7C4689657}"/>
          </ac:spMkLst>
        </pc:spChg>
        <pc:spChg chg="mod">
          <ac:chgData name="Megan R. Baker" userId="S::bakerm@klamathcc.edu::75cebba3-be22-4abb-b7fc-97e80b599c58" providerId="AD" clId="Web-{3D412C71-FBB5-45E7-5423-FE00F07BF0B9}" dt="2026-08-21T20:44:36.896" v="10344" actId="20577"/>
          <ac:spMkLst>
            <pc:docMk/>
            <pc:sldMk cId="1639672737" sldId="278"/>
            <ac:spMk id="3" creationId="{2571497B-59CB-F9BF-482A-D148B561762C}"/>
          </ac:spMkLst>
        </pc:spChg>
      </pc:sldChg>
      <pc:sldChg chg="addSp delSp modSp new mod modClrScheme chgLayout modNotes">
        <pc:chgData name="Megan R. Baker" userId="S::bakerm@klamathcc.edu::75cebba3-be22-4abb-b7fc-97e80b599c58" providerId="AD" clId="Web-{3D412C71-FBB5-45E7-5423-FE00F07BF0B9}" dt="2026-08-21T20:51:12.504" v="11139"/>
        <pc:sldMkLst>
          <pc:docMk/>
          <pc:sldMk cId="2050573580" sldId="279"/>
        </pc:sldMkLst>
        <pc:spChg chg="mod">
          <ac:chgData name="Megan R. Baker" userId="S::bakerm@klamathcc.edu::75cebba3-be22-4abb-b7fc-97e80b599c58" providerId="AD" clId="Web-{3D412C71-FBB5-45E7-5423-FE00F07BF0B9}" dt="2026-08-21T19:17:04.970" v="5041" actId="1076"/>
          <ac:spMkLst>
            <pc:docMk/>
            <pc:sldMk cId="2050573580" sldId="279"/>
            <ac:spMk id="2" creationId="{59F73D99-04E5-B62A-5F1C-077B9F1E1695}"/>
          </ac:spMkLst>
        </pc:spChg>
        <pc:spChg chg="add mod ord">
          <ac:chgData name="Megan R. Baker" userId="S::bakerm@klamathcc.edu::75cebba3-be22-4abb-b7fc-97e80b599c58" providerId="AD" clId="Web-{3D412C71-FBB5-45E7-5423-FE00F07BF0B9}" dt="2026-08-21T19:23:35.373" v="5269" actId="20577"/>
          <ac:spMkLst>
            <pc:docMk/>
            <pc:sldMk cId="2050573580" sldId="279"/>
            <ac:spMk id="4" creationId="{CFD36156-35E9-E7D0-878C-0CAA6C30F52A}"/>
          </ac:spMkLst>
        </pc:spChg>
        <pc:spChg chg="add mod">
          <ac:chgData name="Megan R. Baker" userId="S::bakerm@klamathcc.edu::75cebba3-be22-4abb-b7fc-97e80b599c58" providerId="AD" clId="Web-{3D412C71-FBB5-45E7-5423-FE00F07BF0B9}" dt="2026-08-21T19:22:38.855" v="5259" actId="1076"/>
          <ac:spMkLst>
            <pc:docMk/>
            <pc:sldMk cId="2050573580" sldId="279"/>
            <ac:spMk id="6" creationId="{D1B56E93-364B-9581-E0A6-2DB46BECADCA}"/>
          </ac:spMkLst>
        </pc:spChg>
        <pc:spChg chg="add mod">
          <ac:chgData name="Megan R. Baker" userId="S::bakerm@klamathcc.edu::75cebba3-be22-4abb-b7fc-97e80b599c58" providerId="AD" clId="Web-{3D412C71-FBB5-45E7-5423-FE00F07BF0B9}" dt="2026-08-21T19:22:38.871" v="5260" actId="1076"/>
          <ac:spMkLst>
            <pc:docMk/>
            <pc:sldMk cId="2050573580" sldId="279"/>
            <ac:spMk id="7" creationId="{9097816F-356B-4AA6-DB76-3A826078BDCD}"/>
          </ac:spMkLst>
        </pc:spChg>
        <pc:spChg chg="add mod">
          <ac:chgData name="Megan R. Baker" userId="S::bakerm@klamathcc.edu::75cebba3-be22-4abb-b7fc-97e80b599c58" providerId="AD" clId="Web-{3D412C71-FBB5-45E7-5423-FE00F07BF0B9}" dt="2026-08-21T19:23:08.200" v="5265" actId="14100"/>
          <ac:spMkLst>
            <pc:docMk/>
            <pc:sldMk cId="2050573580" sldId="279"/>
            <ac:spMk id="9" creationId="{ADBF610F-B1EE-1280-7F03-77B82C57DCBC}"/>
          </ac:spMkLst>
        </pc:spChg>
        <pc:spChg chg="add mod ord">
          <ac:chgData name="Megan R. Baker" userId="S::bakerm@klamathcc.edu::75cebba3-be22-4abb-b7fc-97e80b599c58" providerId="AD" clId="Web-{3D412C71-FBB5-45E7-5423-FE00F07BF0B9}" dt="2026-08-21T19:28:00.728" v="5320"/>
          <ac:spMkLst>
            <pc:docMk/>
            <pc:sldMk cId="2050573580" sldId="279"/>
            <ac:spMk id="10" creationId="{18D622A0-94C2-D763-A49E-76ABF9E21DED}"/>
          </ac:spMkLst>
        </pc:spChg>
        <pc:grpChg chg="add mod">
          <ac:chgData name="Megan R. Baker" userId="S::bakerm@klamathcc.edu::75cebba3-be22-4abb-b7fc-97e80b599c58" providerId="AD" clId="Web-{3D412C71-FBB5-45E7-5423-FE00F07BF0B9}" dt="2026-08-21T20:50:58.207" v="11115" actId="1076"/>
          <ac:grpSpMkLst>
            <pc:docMk/>
            <pc:sldMk cId="2050573580" sldId="279"/>
            <ac:grpSpMk id="11" creationId="{FCCC2587-3DDE-6069-4802-14E5EF5A10D3}"/>
          </ac:grpSpMkLst>
        </pc:grpChg>
        <pc:grpChg chg="add mod">
          <ac:chgData name="Megan R. Baker" userId="S::bakerm@klamathcc.edu::75cebba3-be22-4abb-b7fc-97e80b599c58" providerId="AD" clId="Web-{3D412C71-FBB5-45E7-5423-FE00F07BF0B9}" dt="2026-08-21T19:28:03.791" v="5321"/>
          <ac:grpSpMkLst>
            <pc:docMk/>
            <pc:sldMk cId="2050573580" sldId="279"/>
            <ac:grpSpMk id="12" creationId="{13E398F4-E969-D44F-5748-E30B7799F572}"/>
          </ac:grpSpMkLst>
        </pc:grpChg>
        <pc:picChg chg="add mod modCrop">
          <ac:chgData name="Megan R. Baker" userId="S::bakerm@klamathcc.edu::75cebba3-be22-4abb-b7fc-97e80b599c58" providerId="AD" clId="Web-{3D412C71-FBB5-45E7-5423-FE00F07BF0B9}" dt="2026-08-21T19:21:10.884" v="5242"/>
          <ac:picMkLst>
            <pc:docMk/>
            <pc:sldMk cId="2050573580" sldId="279"/>
            <ac:picMk id="5" creationId="{787C0529-8849-5C9F-6305-4F4B37CC6DC3}"/>
          </ac:picMkLst>
        </pc:picChg>
      </pc:sldChg>
      <pc:sldChg chg="addSp delSp modSp new ord modNotes">
        <pc:chgData name="Megan R. Baker" userId="S::bakerm@klamathcc.edu::75cebba3-be22-4abb-b7fc-97e80b599c58" providerId="AD" clId="Web-{3D412C71-FBB5-45E7-5423-FE00F07BF0B9}" dt="2026-08-21T20:38:03.101" v="9857"/>
        <pc:sldMkLst>
          <pc:docMk/>
          <pc:sldMk cId="877345650" sldId="280"/>
        </pc:sldMkLst>
        <pc:spChg chg="mod">
          <ac:chgData name="Megan R. Baker" userId="S::bakerm@klamathcc.edu::75cebba3-be22-4abb-b7fc-97e80b599c58" providerId="AD" clId="Web-{3D412C71-FBB5-45E7-5423-FE00F07BF0B9}" dt="2026-08-21T20:29:23.580" v="8911" actId="1076"/>
          <ac:spMkLst>
            <pc:docMk/>
            <pc:sldMk cId="877345650" sldId="280"/>
            <ac:spMk id="3" creationId="{A3F333A6-E4AF-0227-433D-C7327B81CC0D}"/>
          </ac:spMkLst>
        </pc:spChg>
        <pc:spChg chg="add mod">
          <ac:chgData name="Megan R. Baker" userId="S::bakerm@klamathcc.edu::75cebba3-be22-4abb-b7fc-97e80b599c58" providerId="AD" clId="Web-{3D412C71-FBB5-45E7-5423-FE00F07BF0B9}" dt="2026-08-21T20:29:31.018" v="8913"/>
          <ac:spMkLst>
            <pc:docMk/>
            <pc:sldMk cId="877345650" sldId="280"/>
            <ac:spMk id="5" creationId="{7BEB00D6-D95B-DD9F-6D8F-574B9D43E090}"/>
          </ac:spMkLst>
        </pc:spChg>
        <pc:picChg chg="add mod ord modCrop">
          <ac:chgData name="Megan R. Baker" userId="S::bakerm@klamathcc.edu::75cebba3-be22-4abb-b7fc-97e80b599c58" providerId="AD" clId="Web-{3D412C71-FBB5-45E7-5423-FE00F07BF0B9}" dt="2026-08-21T20:29:18.377" v="8910"/>
          <ac:picMkLst>
            <pc:docMk/>
            <pc:sldMk cId="877345650" sldId="280"/>
            <ac:picMk id="4" creationId="{E0D78D64-47EB-C47A-5160-E0384AB51202}"/>
          </ac:picMkLst>
        </pc:picChg>
      </pc:sldChg>
      <pc:sldChg chg="modSp add ord replId modNotes">
        <pc:chgData name="Megan R. Baker" userId="S::bakerm@klamathcc.edu::75cebba3-be22-4abb-b7fc-97e80b599c58" providerId="AD" clId="Web-{3D412C71-FBB5-45E7-5423-FE00F07BF0B9}" dt="2026-08-21T20:50:48.659" v="11114"/>
        <pc:sldMkLst>
          <pc:docMk/>
          <pc:sldMk cId="2047077240" sldId="282"/>
        </pc:sldMkLst>
        <pc:spChg chg="mod">
          <ac:chgData name="Megan R. Baker" userId="S::bakerm@klamathcc.edu::75cebba3-be22-4abb-b7fc-97e80b599c58" providerId="AD" clId="Web-{3D412C71-FBB5-45E7-5423-FE00F07BF0B9}" dt="2026-08-21T19:32:13.597" v="5602" actId="20577"/>
          <ac:spMkLst>
            <pc:docMk/>
            <pc:sldMk cId="2047077240" sldId="282"/>
            <ac:spMk id="5" creationId="{0ADF48B9-2AFF-8D94-4DC1-DA69D21D7F20}"/>
          </ac:spMkLst>
        </pc:spChg>
        <pc:spChg chg="mod">
          <ac:chgData name="Megan R. Baker" userId="S::bakerm@klamathcc.edu::75cebba3-be22-4abb-b7fc-97e80b599c58" providerId="AD" clId="Web-{3D412C71-FBB5-45E7-5423-FE00F07BF0B9}" dt="2026-08-21T19:32:04.628" v="5585" actId="1076"/>
          <ac:spMkLst>
            <pc:docMk/>
            <pc:sldMk cId="2047077240" sldId="282"/>
            <ac:spMk id="6" creationId="{4CD3CA41-65F0-1978-91B7-0D2C6CC92B1A}"/>
          </ac:spMkLst>
        </pc:spChg>
      </pc:sldChg>
      <pc:sldChg chg="add ord replId modNotes">
        <pc:chgData name="Megan R. Baker" userId="S::bakerm@klamathcc.edu::75cebba3-be22-4abb-b7fc-97e80b599c58" providerId="AD" clId="Web-{3D412C71-FBB5-45E7-5423-FE00F07BF0B9}" dt="2026-08-21T20:30:43.536" v="8938"/>
        <pc:sldMkLst>
          <pc:docMk/>
          <pc:sldMk cId="1284651611" sldId="283"/>
        </pc:sldMkLst>
      </pc:sldChg>
    </pc:docChg>
  </pc:docChgLst>
</pc:chgInfo>
</file>

<file path=ppt/comments/modernComment_10F_DAB6F47F.xml><?xml version="1.0" encoding="utf-8"?>
<p188:cmLst xmlns:a="http://schemas.openxmlformats.org/drawingml/2006/main" xmlns:r="http://schemas.openxmlformats.org/officeDocument/2006/relationships" xmlns:p188="http://schemas.microsoft.com/office/powerpoint/2018/8/main">
  <p188:cm id="{B96A019A-AE66-4810-8677-4EB58C99D48B}" authorId="{41757DC1-AE24-1E9B-2657-B6A38C2C338D}" created="2026-08-26T21:36:17.201">
    <pc:sldMkLst xmlns:pc="http://schemas.microsoft.com/office/powerpoint/2013/main/command">
      <pc:docMk/>
      <pc:sldMk cId="3669423231" sldId="271"/>
    </pc:sldMkLst>
    <p188:txBody>
      <a:bodyPr/>
      <a:lstStyle/>
      <a:p>
        <a:r>
          <a:rPr lang="en-US"/>
          <a:t>Good, yes. And, we'll want to be able to direct folks to where they can find resources on how to do these things.</a:t>
        </a:r>
      </a:p>
    </p188:txBody>
  </p188:cm>
</p188:cmLst>
</file>

<file path=ppt/comments/modernComment_101_30303173.xml><?xml version="1.0" encoding="utf-8"?>
<p188:cmLst xmlns:a="http://schemas.openxmlformats.org/drawingml/2006/main" xmlns:r="http://schemas.openxmlformats.org/officeDocument/2006/relationships" xmlns:p188="http://schemas.microsoft.com/office/powerpoint/2018/8/main">
  <p188:cm id="{B2DEBEB9-DC3F-413D-A482-AF6E9A843143}" authorId="{41757DC1-AE24-1E9B-2657-B6A38C2C338D}" created="2026-08-26T21:32:15.235">
    <pc:sldMkLst xmlns:pc="http://schemas.microsoft.com/office/powerpoint/2013/main/command">
      <pc:docMk/>
      <pc:sldMk cId="808464755" sldId="257"/>
    </pc:sldMkLst>
    <p188:txBody>
      <a:bodyPr/>
      <a:lstStyle/>
      <a:p>
        <a:r>
          <a:rPr lang="en-US"/>
          <a:t>I like how very concrete these outcomes are. </a:t>
        </a:r>
      </a:p>
    </p188:txBody>
  </p188:cm>
  <p188:cm id="{9F81A672-FAD9-4C73-AE96-A414294A1718}" authorId="{41757DC1-AE24-1E9B-2657-B6A38C2C338D}" created="2026-08-26T21:33:05.754">
    <ac:deMkLst xmlns:ac="http://schemas.microsoft.com/office/drawing/2013/main/command">
      <pc:docMk xmlns:pc="http://schemas.microsoft.com/office/powerpoint/2013/main/command"/>
      <pc:sldMk xmlns:pc="http://schemas.microsoft.com/office/powerpoint/2013/main/command" cId="808464755" sldId="257"/>
      <ac:spMk id="9" creationId="{887780A0-8DFB-A088-4D91-BB632A013C94}"/>
    </ac:deMkLst>
    <p188:replyLst>
      <p188:reply id="{BF8352AD-7D40-472F-B0C3-397580A4B981}" authorId="{41B52BA9-7F14-C350-EF1C-1C6A49837C8F}" created="2026-08-27T16:32:13.037">
        <p188:txBody>
          <a:bodyPr/>
          <a:lstStyle/>
          <a:p>
            <a:r>
              <a:rPr lang="en-US"/>
              <a:t>Yes please. I was debating about them in this.</a:t>
            </a:r>
          </a:p>
        </p188:txBody>
      </p188:reply>
    </p188:replyLst>
    <p188:txBody>
      <a:bodyPr/>
      <a:lstStyle/>
      <a:p>
        <a:r>
          <a:rPr lang="en-US"/>
          <a:t>also, let's talk about hyphens in compound adjectives</a:t>
        </a:r>
      </a:p>
    </p188:txBody>
  </p188:cm>
</p188:cmLst>
</file>

<file path=ppt/comments/modernComment_102_8E7B3DC7.xml><?xml version="1.0" encoding="utf-8"?>
<p188:cmLst xmlns:a="http://schemas.openxmlformats.org/drawingml/2006/main" xmlns:r="http://schemas.openxmlformats.org/officeDocument/2006/relationships" xmlns:p188="http://schemas.microsoft.com/office/powerpoint/2018/8/main">
  <p188:cm id="{2EAAD9EC-60DB-46C8-9408-7E81E7A434F5}" authorId="{41757DC1-AE24-1E9B-2657-B6A38C2C338D}" created="2026-08-26T21:36:44">
    <pc:sldMkLst xmlns:pc="http://schemas.microsoft.com/office/powerpoint/2013/main/command">
      <pc:docMk/>
      <pc:sldMk cId="2390441415" sldId="258"/>
    </pc:sldMkLst>
    <p188:txBody>
      <a:bodyPr/>
      <a:lstStyle/>
      <a:p>
        <a:r>
          <a:rPr lang="en-US"/>
          <a:t>And, how might the changes affect grading practices? </a:t>
        </a:r>
      </a:p>
    </p188:txBody>
  </p188:cm>
</p188:cmLst>
</file>

<file path=ppt/comments/modernComment_105_25FC41A4.xml><?xml version="1.0" encoding="utf-8"?>
<p188:cmLst xmlns:a="http://schemas.openxmlformats.org/drawingml/2006/main" xmlns:r="http://schemas.openxmlformats.org/officeDocument/2006/relationships" xmlns:p188="http://schemas.microsoft.com/office/powerpoint/2018/8/main">
  <p188:cm id="{B163688A-2929-4C6F-B049-B5AB59516D43}" authorId="{41757DC1-AE24-1E9B-2657-B6A38C2C338D}" created="2026-08-26T21:31:50.515">
    <ac:deMkLst xmlns:ac="http://schemas.microsoft.com/office/drawing/2013/main/command">
      <pc:docMk xmlns:pc="http://schemas.microsoft.com/office/powerpoint/2013/main/command"/>
      <pc:sldMk xmlns:pc="http://schemas.microsoft.com/office/powerpoint/2013/main/command" cId="637288868" sldId="261"/>
      <ac:spMk id="8" creationId="{92DCC3BE-B35E-2BD9-CF70-BF9E6F79C8D4}"/>
    </ac:deMkLst>
    <p188:txBody>
      <a:bodyPr/>
      <a:lstStyle/>
      <a:p>
        <a:r>
          <a:rPr lang="en-US"/>
          <a:t>And not just room for failure -- failure (or rough drafts) is a requirement to show that the student is doing the work (not AI)</a:t>
        </a:r>
      </a:p>
    </p188:txBody>
    <p188:extLst>
      <p:ext xmlns:p="http://schemas.openxmlformats.org/presentationml/2006/main" uri="{57CB4572-C831-44C2-8A1C-0ADB6CCDFE69}">
        <p223:reactions xmlns:p223="http://schemas.microsoft.com/office/powerpoint/2022/03/main">
          <p223:rxn type="👍">
            <p223:instance time="2026-08-26T22:55:59.695" authorId="{41B52BA9-7F14-C350-EF1C-1C6A49837C8F}"/>
          </p223:rxn>
        </p223:reactions>
      </p:ext>
    </p188:extLst>
  </p188:cm>
</p188:cmLst>
</file>

<file path=ppt/comments/modernComment_116_61BB6BA1.xml><?xml version="1.0" encoding="utf-8"?>
<p188:cmLst xmlns:a="http://schemas.openxmlformats.org/drawingml/2006/main" xmlns:r="http://schemas.openxmlformats.org/officeDocument/2006/relationships" xmlns:p188="http://schemas.microsoft.com/office/powerpoint/2018/8/main">
  <p188:cm id="{2A6775FC-D4FE-4F33-8FC3-8AEF2BD5BE0F}" authorId="{41757DC1-AE24-1E9B-2657-B6A38C2C338D}" created="2026-08-26T21:38:22.552">
    <pc:sldMkLst xmlns:pc="http://schemas.microsoft.com/office/powerpoint/2013/main/command">
      <pc:docMk/>
      <pc:sldMk cId="1639672737" sldId="278"/>
    </pc:sldMkLst>
    <p188:txBody>
      <a:bodyPr/>
      <a:lstStyle/>
      <a:p>
        <a:r>
          <a:rPr lang="en-US"/>
          <a:t>Excellent -- I can see people actually using these sources!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D70C7B-DFF0-4485-8D57-EFDE64BA20A7}" type="doc">
      <dgm:prSet loTypeId="urn:microsoft.com/office/officeart/2005/8/layout/list1" loCatId="list" qsTypeId="urn:microsoft.com/office/officeart/2005/8/quickstyle/simple5#1" qsCatId="simple" csTypeId="urn:microsoft.com/office/officeart/2005/8/colors/accent1_2#1" csCatId="accent1" phldr="1"/>
      <dgm:spPr/>
      <dgm:t>
        <a:bodyPr/>
        <a:lstStyle/>
        <a:p>
          <a:endParaRPr lang="en-US"/>
        </a:p>
      </dgm:t>
    </dgm:pt>
    <dgm:pt modelId="{530CFD83-3A2E-4D0D-B0B0-D3345ED821AC}">
      <dgm:prSet/>
      <dgm:spPr/>
      <dgm:t>
        <a:bodyPr/>
        <a:lstStyle/>
        <a:p>
          <a:pPr rtl="0"/>
          <a:r>
            <a:rPr lang="en-US">
              <a:latin typeface="Euphemia"/>
            </a:rPr>
            <a:t>What was being assessed before?</a:t>
          </a:r>
          <a:endParaRPr lang="en-US"/>
        </a:p>
      </dgm:t>
    </dgm:pt>
    <dgm:pt modelId="{BB8CA20B-C4EB-48DF-B7FE-12E38F026033}" type="parTrans" cxnId="{D95248C4-CB73-4850-933C-85576680194C}">
      <dgm:prSet/>
      <dgm:spPr/>
      <dgm:t>
        <a:bodyPr/>
        <a:lstStyle/>
        <a:p>
          <a:endParaRPr lang="en-US"/>
        </a:p>
      </dgm:t>
    </dgm:pt>
    <dgm:pt modelId="{724E1129-3E42-41C4-94AF-ED4DA8CCF060}" type="sibTrans" cxnId="{D95248C4-CB73-4850-933C-85576680194C}">
      <dgm:prSet/>
      <dgm:spPr/>
      <dgm:t>
        <a:bodyPr/>
        <a:lstStyle/>
        <a:p>
          <a:endParaRPr lang="en-US"/>
        </a:p>
      </dgm:t>
    </dgm:pt>
    <dgm:pt modelId="{C0F7D6B4-4404-43D9-AFEB-3F9C8DFB4358}">
      <dgm:prSet phldrT="[Text]" phldr="0"/>
      <dgm:spPr/>
      <dgm:t>
        <a:bodyPr/>
        <a:lstStyle/>
        <a:p>
          <a:pPr rtl="0"/>
          <a:r>
            <a:rPr lang="en-US" sz="1400">
              <a:latin typeface="Euphemia"/>
            </a:rPr>
            <a:t>Does the final game work?</a:t>
          </a:r>
          <a:endParaRPr lang="en-US"/>
        </a:p>
      </dgm:t>
    </dgm:pt>
    <dgm:pt modelId="{4191C7A5-8929-4D1A-90DB-9239048363B0}" type="parTrans" cxnId="{921DBD50-7D2A-4961-83B1-6CB47B3E03CB}">
      <dgm:prSet/>
      <dgm:spPr/>
    </dgm:pt>
    <dgm:pt modelId="{D06C7BE9-7843-4CF7-AA61-36C0E11F02F5}" type="sibTrans" cxnId="{921DBD50-7D2A-4961-83B1-6CB47B3E03CB}">
      <dgm:prSet/>
      <dgm:spPr/>
    </dgm:pt>
    <dgm:pt modelId="{1F217C9A-03D7-41DA-BCC2-731ECF3A7197}">
      <dgm:prSet phldrT="[Text]" phldr="0"/>
      <dgm:spPr/>
      <dgm:t>
        <a:bodyPr/>
        <a:lstStyle/>
        <a:p>
          <a:pPr rtl="0"/>
          <a:r>
            <a:rPr lang="en-US" sz="1400">
              <a:latin typeface="Euphemia"/>
            </a:rPr>
            <a:t>Does it have the certain elements?</a:t>
          </a:r>
        </a:p>
      </dgm:t>
    </dgm:pt>
    <dgm:pt modelId="{6404D0ED-EE05-4602-A5E3-D8E6E5A8771A}" type="parTrans" cxnId="{D0160B00-D523-45BA-8C24-0A1D19B587BB}">
      <dgm:prSet/>
      <dgm:spPr/>
    </dgm:pt>
    <dgm:pt modelId="{0A99B985-9A94-4F02-B93F-0022C7144A8D}" type="sibTrans" cxnId="{D0160B00-D523-45BA-8C24-0A1D19B587BB}">
      <dgm:prSet/>
      <dgm:spPr/>
    </dgm:pt>
    <dgm:pt modelId="{E0831545-A555-4726-9B65-CAF2217416DA}" type="pres">
      <dgm:prSet presAssocID="{5CD70C7B-DFF0-4485-8D57-EFDE64BA20A7}" presName="linear" presStyleCnt="0">
        <dgm:presLayoutVars>
          <dgm:dir/>
          <dgm:animLvl val="lvl"/>
          <dgm:resizeHandles val="exact"/>
        </dgm:presLayoutVars>
      </dgm:prSet>
      <dgm:spPr/>
    </dgm:pt>
    <dgm:pt modelId="{F07E1C7A-1C5E-4D83-99A2-04F515270A52}" type="pres">
      <dgm:prSet presAssocID="{530CFD83-3A2E-4D0D-B0B0-D3345ED821AC}" presName="parentLin" presStyleCnt="0"/>
      <dgm:spPr/>
    </dgm:pt>
    <dgm:pt modelId="{A7F4B002-0ED0-42DE-ADA4-05FFEBC3D247}" type="pres">
      <dgm:prSet presAssocID="{530CFD83-3A2E-4D0D-B0B0-D3345ED821AC}" presName="parentLeftMargin" presStyleLbl="node1" presStyleIdx="0" presStyleCnt="1"/>
      <dgm:spPr/>
    </dgm:pt>
    <dgm:pt modelId="{7CFC44B3-9108-4B07-95E4-1C9D90500667}" type="pres">
      <dgm:prSet presAssocID="{530CFD83-3A2E-4D0D-B0B0-D3345ED821AC}" presName="parentText" presStyleLbl="node1" presStyleIdx="0" presStyleCnt="1">
        <dgm:presLayoutVars>
          <dgm:chMax val="0"/>
          <dgm:bulletEnabled val="1"/>
        </dgm:presLayoutVars>
      </dgm:prSet>
      <dgm:spPr/>
    </dgm:pt>
    <dgm:pt modelId="{8056519F-AC44-496B-8C84-3D75472FE007}" type="pres">
      <dgm:prSet presAssocID="{530CFD83-3A2E-4D0D-B0B0-D3345ED821AC}" presName="negativeSpace" presStyleCnt="0"/>
      <dgm:spPr/>
    </dgm:pt>
    <dgm:pt modelId="{60050B79-B8E5-42AC-88BE-8F12FC8EB8D5}" type="pres">
      <dgm:prSet presAssocID="{530CFD83-3A2E-4D0D-B0B0-D3345ED821AC}" presName="childText" presStyleLbl="conFgAcc1" presStyleIdx="0" presStyleCnt="1">
        <dgm:presLayoutVars>
          <dgm:bulletEnabled val="1"/>
        </dgm:presLayoutVars>
      </dgm:prSet>
      <dgm:spPr/>
    </dgm:pt>
  </dgm:ptLst>
  <dgm:cxnLst>
    <dgm:cxn modelId="{D0160B00-D523-45BA-8C24-0A1D19B587BB}" srcId="{530CFD83-3A2E-4D0D-B0B0-D3345ED821AC}" destId="{1F217C9A-03D7-41DA-BCC2-731ECF3A7197}" srcOrd="1" destOrd="0" parTransId="{6404D0ED-EE05-4602-A5E3-D8E6E5A8771A}" sibTransId="{0A99B985-9A94-4F02-B93F-0022C7144A8D}"/>
    <dgm:cxn modelId="{65915C38-0426-4B3C-A427-EA9408491749}" type="presOf" srcId="{530CFD83-3A2E-4D0D-B0B0-D3345ED821AC}" destId="{7CFC44B3-9108-4B07-95E4-1C9D90500667}" srcOrd="1" destOrd="0" presId="urn:microsoft.com/office/officeart/2005/8/layout/list1"/>
    <dgm:cxn modelId="{73877B48-345D-4360-8618-8BDAB47DE806}" type="presOf" srcId="{5CD70C7B-DFF0-4485-8D57-EFDE64BA20A7}" destId="{E0831545-A555-4726-9B65-CAF2217416DA}" srcOrd="0" destOrd="0" presId="urn:microsoft.com/office/officeart/2005/8/layout/list1"/>
    <dgm:cxn modelId="{26B3944C-0E87-4F42-A44B-CF3AB73C2518}" type="presOf" srcId="{C0F7D6B4-4404-43D9-AFEB-3F9C8DFB4358}" destId="{60050B79-B8E5-42AC-88BE-8F12FC8EB8D5}" srcOrd="0" destOrd="0" presId="urn:microsoft.com/office/officeart/2005/8/layout/list1"/>
    <dgm:cxn modelId="{921DBD50-7D2A-4961-83B1-6CB47B3E03CB}" srcId="{530CFD83-3A2E-4D0D-B0B0-D3345ED821AC}" destId="{C0F7D6B4-4404-43D9-AFEB-3F9C8DFB4358}" srcOrd="0" destOrd="0" parTransId="{4191C7A5-8929-4D1A-90DB-9239048363B0}" sibTransId="{D06C7BE9-7843-4CF7-AA61-36C0E11F02F5}"/>
    <dgm:cxn modelId="{D7F0B887-405B-4BD5-B37B-EF61918F8EC3}" type="presOf" srcId="{530CFD83-3A2E-4D0D-B0B0-D3345ED821AC}" destId="{A7F4B002-0ED0-42DE-ADA4-05FFEBC3D247}" srcOrd="0" destOrd="0" presId="urn:microsoft.com/office/officeart/2005/8/layout/list1"/>
    <dgm:cxn modelId="{D95248C4-CB73-4850-933C-85576680194C}" srcId="{5CD70C7B-DFF0-4485-8D57-EFDE64BA20A7}" destId="{530CFD83-3A2E-4D0D-B0B0-D3345ED821AC}" srcOrd="0" destOrd="0" parTransId="{BB8CA20B-C4EB-48DF-B7FE-12E38F026033}" sibTransId="{724E1129-3E42-41C4-94AF-ED4DA8CCF060}"/>
    <dgm:cxn modelId="{EF93ABF5-2349-4BEB-9129-62E44D20CC9B}" type="presOf" srcId="{1F217C9A-03D7-41DA-BCC2-731ECF3A7197}" destId="{60050B79-B8E5-42AC-88BE-8F12FC8EB8D5}" srcOrd="0" destOrd="1" presId="urn:microsoft.com/office/officeart/2005/8/layout/list1"/>
    <dgm:cxn modelId="{A7772B5E-44C2-4C5D-B65B-2A6687809BF1}" type="presParOf" srcId="{E0831545-A555-4726-9B65-CAF2217416DA}" destId="{F07E1C7A-1C5E-4D83-99A2-04F515270A52}" srcOrd="0" destOrd="0" presId="urn:microsoft.com/office/officeart/2005/8/layout/list1"/>
    <dgm:cxn modelId="{F4C1ABF9-0E7C-4046-ADB5-D7474DD6AAB8}" type="presParOf" srcId="{F07E1C7A-1C5E-4D83-99A2-04F515270A52}" destId="{A7F4B002-0ED0-42DE-ADA4-05FFEBC3D247}" srcOrd="0" destOrd="0" presId="urn:microsoft.com/office/officeart/2005/8/layout/list1"/>
    <dgm:cxn modelId="{4FF8E1C3-D817-462C-ABA8-DDD31077BBD5}" type="presParOf" srcId="{F07E1C7A-1C5E-4D83-99A2-04F515270A52}" destId="{7CFC44B3-9108-4B07-95E4-1C9D90500667}" srcOrd="1" destOrd="0" presId="urn:microsoft.com/office/officeart/2005/8/layout/list1"/>
    <dgm:cxn modelId="{245E1FA2-FF32-4535-ABC2-1A83BC531A2D}" type="presParOf" srcId="{E0831545-A555-4726-9B65-CAF2217416DA}" destId="{8056519F-AC44-496B-8C84-3D75472FE007}" srcOrd="1" destOrd="0" presId="urn:microsoft.com/office/officeart/2005/8/layout/list1"/>
    <dgm:cxn modelId="{7600CEFE-03F9-4C5D-A659-2101039F3D88}" type="presParOf" srcId="{E0831545-A555-4726-9B65-CAF2217416DA}" destId="{60050B79-B8E5-42AC-88BE-8F12FC8EB8D5}"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D70C7B-DFF0-4485-8D57-EFDE64BA20A7}" type="doc">
      <dgm:prSet loTypeId="urn:microsoft.com/office/officeart/2005/8/layout/list1" loCatId="list" qsTypeId="urn:microsoft.com/office/officeart/2005/8/quickstyle/simple5#2" qsCatId="simple" csTypeId="urn:microsoft.com/office/officeart/2005/8/colors/accent1_2#2" csCatId="accent1" phldr="1"/>
      <dgm:spPr/>
      <dgm:t>
        <a:bodyPr/>
        <a:lstStyle/>
        <a:p>
          <a:endParaRPr lang="en-US"/>
        </a:p>
      </dgm:t>
    </dgm:pt>
    <dgm:pt modelId="{530CFD83-3A2E-4D0D-B0B0-D3345ED821AC}">
      <dgm:prSet/>
      <dgm:spPr/>
      <dgm:t>
        <a:bodyPr/>
        <a:lstStyle/>
        <a:p>
          <a:pPr rtl="0"/>
          <a:r>
            <a:rPr lang="en-US">
              <a:latin typeface="Euphemia"/>
            </a:rPr>
            <a:t>What did I actually want to assess (CLOs)?</a:t>
          </a:r>
          <a:endParaRPr lang="en-US"/>
        </a:p>
      </dgm:t>
    </dgm:pt>
    <dgm:pt modelId="{BB8CA20B-C4EB-48DF-B7FE-12E38F026033}" type="parTrans" cxnId="{D95248C4-CB73-4850-933C-85576680194C}">
      <dgm:prSet/>
      <dgm:spPr/>
      <dgm:t>
        <a:bodyPr/>
        <a:lstStyle/>
        <a:p>
          <a:endParaRPr lang="en-US"/>
        </a:p>
      </dgm:t>
    </dgm:pt>
    <dgm:pt modelId="{724E1129-3E42-41C4-94AF-ED4DA8CCF060}" type="sibTrans" cxnId="{D95248C4-CB73-4850-933C-85576680194C}">
      <dgm:prSet/>
      <dgm:spPr/>
      <dgm:t>
        <a:bodyPr/>
        <a:lstStyle/>
        <a:p>
          <a:endParaRPr lang="en-US"/>
        </a:p>
      </dgm:t>
    </dgm:pt>
    <dgm:pt modelId="{B7476CE4-49C2-4A5C-9B82-62448F8F3FD6}">
      <dgm:prSet phldrT="[Text]" phldr="0"/>
      <dgm:spPr/>
      <dgm:t>
        <a:bodyPr/>
        <a:lstStyle/>
        <a:p>
          <a:pPr rtl="0"/>
          <a:r>
            <a:rPr lang="en-US" sz="1400">
              <a:latin typeface="Euphemia"/>
            </a:rPr>
            <a:t>Fundamentals of Unity software</a:t>
          </a:r>
        </a:p>
      </dgm:t>
    </dgm:pt>
    <dgm:pt modelId="{A0C35A1E-0DF0-4589-AA56-BA77D8A9C6F1}" type="parTrans" cxnId="{C103320C-76F8-4B61-9DBB-CEBC6328AEC4}">
      <dgm:prSet/>
      <dgm:spPr/>
    </dgm:pt>
    <dgm:pt modelId="{22A83BE3-6D24-4FE6-82F8-D90CBBC4BD09}" type="sibTrans" cxnId="{C103320C-76F8-4B61-9DBB-CEBC6328AEC4}">
      <dgm:prSet/>
      <dgm:spPr/>
    </dgm:pt>
    <dgm:pt modelId="{52C2E7ED-2E24-4B3D-BB10-79728F39C116}">
      <dgm:prSet phldrT="[Text]" phldr="0"/>
      <dgm:spPr/>
      <dgm:t>
        <a:bodyPr/>
        <a:lstStyle/>
        <a:p>
          <a:pPr rtl="0"/>
          <a:r>
            <a:rPr lang="en-US" sz="1400">
              <a:latin typeface="Euphemia"/>
            </a:rPr>
            <a:t>Programming logic</a:t>
          </a:r>
        </a:p>
      </dgm:t>
    </dgm:pt>
    <dgm:pt modelId="{30A8A942-B1D1-4BAA-B2CA-F14F22FA70CB}" type="parTrans" cxnId="{C762641D-0AF9-4A04-B9E6-ED8A7D6C8DCC}">
      <dgm:prSet/>
      <dgm:spPr/>
    </dgm:pt>
    <dgm:pt modelId="{6EFF92CB-714A-4C6A-9EB2-6E58F58871B0}" type="sibTrans" cxnId="{C762641D-0AF9-4A04-B9E6-ED8A7D6C8DCC}">
      <dgm:prSet/>
      <dgm:spPr/>
    </dgm:pt>
    <dgm:pt modelId="{DC39F80C-9E35-4B5F-A628-0C5CC556C07A}">
      <dgm:prSet phldrT="[Text]" phldr="0"/>
      <dgm:spPr/>
      <dgm:t>
        <a:bodyPr/>
        <a:lstStyle/>
        <a:p>
          <a:pPr rtl="0"/>
          <a:r>
            <a:rPr lang="en-US" sz="1400">
              <a:latin typeface="Euphemia"/>
            </a:rPr>
            <a:t>Systematic and strategic thinking</a:t>
          </a:r>
        </a:p>
      </dgm:t>
    </dgm:pt>
    <dgm:pt modelId="{0C588A95-97F6-43F1-ABC3-C5389CDE5322}" type="parTrans" cxnId="{537DB73F-ECFE-4DB5-92E6-0CBD24947C5E}">
      <dgm:prSet/>
      <dgm:spPr/>
    </dgm:pt>
    <dgm:pt modelId="{DF57CA11-E3ED-4CCD-9D15-CB5B941E02B1}" type="sibTrans" cxnId="{537DB73F-ECFE-4DB5-92E6-0CBD24947C5E}">
      <dgm:prSet/>
      <dgm:spPr/>
    </dgm:pt>
    <dgm:pt modelId="{C0F7D6B4-4404-43D9-AFEB-3F9C8DFB4358}">
      <dgm:prSet phldrT="[Text]" phldr="0"/>
      <dgm:spPr/>
      <dgm:t>
        <a:bodyPr/>
        <a:lstStyle/>
        <a:p>
          <a:pPr rtl="0"/>
          <a:r>
            <a:rPr lang="en-US" sz="1400">
              <a:latin typeface="Euphemia"/>
            </a:rPr>
            <a:t>Creation of game worlds and prefabs</a:t>
          </a:r>
        </a:p>
      </dgm:t>
    </dgm:pt>
    <dgm:pt modelId="{4191C7A5-8929-4D1A-90DB-9239048363B0}" type="parTrans" cxnId="{921DBD50-7D2A-4961-83B1-6CB47B3E03CB}">
      <dgm:prSet/>
      <dgm:spPr/>
    </dgm:pt>
    <dgm:pt modelId="{D06C7BE9-7843-4CF7-AA61-36C0E11F02F5}" type="sibTrans" cxnId="{921DBD50-7D2A-4961-83B1-6CB47B3E03CB}">
      <dgm:prSet/>
      <dgm:spPr/>
    </dgm:pt>
    <dgm:pt modelId="{E0831545-A555-4726-9B65-CAF2217416DA}" type="pres">
      <dgm:prSet presAssocID="{5CD70C7B-DFF0-4485-8D57-EFDE64BA20A7}" presName="linear" presStyleCnt="0">
        <dgm:presLayoutVars>
          <dgm:dir/>
          <dgm:animLvl val="lvl"/>
          <dgm:resizeHandles val="exact"/>
        </dgm:presLayoutVars>
      </dgm:prSet>
      <dgm:spPr/>
    </dgm:pt>
    <dgm:pt modelId="{F07E1C7A-1C5E-4D83-99A2-04F515270A52}" type="pres">
      <dgm:prSet presAssocID="{530CFD83-3A2E-4D0D-B0B0-D3345ED821AC}" presName="parentLin" presStyleCnt="0"/>
      <dgm:spPr/>
    </dgm:pt>
    <dgm:pt modelId="{A7F4B002-0ED0-42DE-ADA4-05FFEBC3D247}" type="pres">
      <dgm:prSet presAssocID="{530CFD83-3A2E-4D0D-B0B0-D3345ED821AC}" presName="parentLeftMargin" presStyleLbl="node1" presStyleIdx="0" presStyleCnt="1"/>
      <dgm:spPr/>
    </dgm:pt>
    <dgm:pt modelId="{7CFC44B3-9108-4B07-95E4-1C9D90500667}" type="pres">
      <dgm:prSet presAssocID="{530CFD83-3A2E-4D0D-B0B0-D3345ED821AC}" presName="parentText" presStyleLbl="node1" presStyleIdx="0" presStyleCnt="1">
        <dgm:presLayoutVars>
          <dgm:chMax val="0"/>
          <dgm:bulletEnabled val="1"/>
        </dgm:presLayoutVars>
      </dgm:prSet>
      <dgm:spPr/>
    </dgm:pt>
    <dgm:pt modelId="{8056519F-AC44-496B-8C84-3D75472FE007}" type="pres">
      <dgm:prSet presAssocID="{530CFD83-3A2E-4D0D-B0B0-D3345ED821AC}" presName="negativeSpace" presStyleCnt="0"/>
      <dgm:spPr/>
    </dgm:pt>
    <dgm:pt modelId="{60050B79-B8E5-42AC-88BE-8F12FC8EB8D5}" type="pres">
      <dgm:prSet presAssocID="{530CFD83-3A2E-4D0D-B0B0-D3345ED821AC}" presName="childText" presStyleLbl="conFgAcc1" presStyleIdx="0" presStyleCnt="1">
        <dgm:presLayoutVars>
          <dgm:bulletEnabled val="1"/>
        </dgm:presLayoutVars>
      </dgm:prSet>
      <dgm:spPr/>
    </dgm:pt>
  </dgm:ptLst>
  <dgm:cxnLst>
    <dgm:cxn modelId="{C103320C-76F8-4B61-9DBB-CEBC6328AEC4}" srcId="{530CFD83-3A2E-4D0D-B0B0-D3345ED821AC}" destId="{B7476CE4-49C2-4A5C-9B82-62448F8F3FD6}" srcOrd="0" destOrd="0" parTransId="{A0C35A1E-0DF0-4589-AA56-BA77D8A9C6F1}" sibTransId="{22A83BE3-6D24-4FE6-82F8-D90CBBC4BD09}"/>
    <dgm:cxn modelId="{C762641D-0AF9-4A04-B9E6-ED8A7D6C8DCC}" srcId="{530CFD83-3A2E-4D0D-B0B0-D3345ED821AC}" destId="{52C2E7ED-2E24-4B3D-BB10-79728F39C116}" srcOrd="1" destOrd="0" parTransId="{30A8A942-B1D1-4BAA-B2CA-F14F22FA70CB}" sibTransId="{6EFF92CB-714A-4C6A-9EB2-6E58F58871B0}"/>
    <dgm:cxn modelId="{83B80C20-ED51-402E-86D3-BB1F2AB243DD}" type="presOf" srcId="{DC39F80C-9E35-4B5F-A628-0C5CC556C07A}" destId="{60050B79-B8E5-42AC-88BE-8F12FC8EB8D5}" srcOrd="0" destOrd="2" presId="urn:microsoft.com/office/officeart/2005/8/layout/list1"/>
    <dgm:cxn modelId="{7ED26529-90EE-40C9-94DA-472B4FFF7419}" type="presOf" srcId="{B7476CE4-49C2-4A5C-9B82-62448F8F3FD6}" destId="{60050B79-B8E5-42AC-88BE-8F12FC8EB8D5}" srcOrd="0" destOrd="0" presId="urn:microsoft.com/office/officeart/2005/8/layout/list1"/>
    <dgm:cxn modelId="{537DB73F-ECFE-4DB5-92E6-0CBD24947C5E}" srcId="{530CFD83-3A2E-4D0D-B0B0-D3345ED821AC}" destId="{DC39F80C-9E35-4B5F-A628-0C5CC556C07A}" srcOrd="2" destOrd="0" parTransId="{0C588A95-97F6-43F1-ABC3-C5389CDE5322}" sibTransId="{DF57CA11-E3ED-4CCD-9D15-CB5B941E02B1}"/>
    <dgm:cxn modelId="{19938064-DEBD-4955-AB21-91B213CDA602}" type="presOf" srcId="{530CFD83-3A2E-4D0D-B0B0-D3345ED821AC}" destId="{A7F4B002-0ED0-42DE-ADA4-05FFEBC3D247}" srcOrd="0" destOrd="0" presId="urn:microsoft.com/office/officeart/2005/8/layout/list1"/>
    <dgm:cxn modelId="{73877B48-345D-4360-8618-8BDAB47DE806}" type="presOf" srcId="{5CD70C7B-DFF0-4485-8D57-EFDE64BA20A7}" destId="{E0831545-A555-4726-9B65-CAF2217416DA}" srcOrd="0" destOrd="0" presId="urn:microsoft.com/office/officeart/2005/8/layout/list1"/>
    <dgm:cxn modelId="{E180E969-4890-4DF3-AEA6-C6CBED819991}" type="presOf" srcId="{C0F7D6B4-4404-43D9-AFEB-3F9C8DFB4358}" destId="{60050B79-B8E5-42AC-88BE-8F12FC8EB8D5}" srcOrd="0" destOrd="3" presId="urn:microsoft.com/office/officeart/2005/8/layout/list1"/>
    <dgm:cxn modelId="{921DBD50-7D2A-4961-83B1-6CB47B3E03CB}" srcId="{530CFD83-3A2E-4D0D-B0B0-D3345ED821AC}" destId="{C0F7D6B4-4404-43D9-AFEB-3F9C8DFB4358}" srcOrd="3" destOrd="0" parTransId="{4191C7A5-8929-4D1A-90DB-9239048363B0}" sibTransId="{D06C7BE9-7843-4CF7-AA61-36C0E11F02F5}"/>
    <dgm:cxn modelId="{D95248C4-CB73-4850-933C-85576680194C}" srcId="{5CD70C7B-DFF0-4485-8D57-EFDE64BA20A7}" destId="{530CFD83-3A2E-4D0D-B0B0-D3345ED821AC}" srcOrd="0" destOrd="0" parTransId="{BB8CA20B-C4EB-48DF-B7FE-12E38F026033}" sibTransId="{724E1129-3E42-41C4-94AF-ED4DA8CCF060}"/>
    <dgm:cxn modelId="{43FC27C9-5494-459F-806A-8C657287C785}" type="presOf" srcId="{530CFD83-3A2E-4D0D-B0B0-D3345ED821AC}" destId="{7CFC44B3-9108-4B07-95E4-1C9D90500667}" srcOrd="1" destOrd="0" presId="urn:microsoft.com/office/officeart/2005/8/layout/list1"/>
    <dgm:cxn modelId="{650D99CC-C1B0-4527-AED8-48D2F2716A7F}" type="presOf" srcId="{52C2E7ED-2E24-4B3D-BB10-79728F39C116}" destId="{60050B79-B8E5-42AC-88BE-8F12FC8EB8D5}" srcOrd="0" destOrd="1" presId="urn:microsoft.com/office/officeart/2005/8/layout/list1"/>
    <dgm:cxn modelId="{241DDEC7-9F43-4661-A8D6-35AB28E0C313}" type="presParOf" srcId="{E0831545-A555-4726-9B65-CAF2217416DA}" destId="{F07E1C7A-1C5E-4D83-99A2-04F515270A52}" srcOrd="0" destOrd="0" presId="urn:microsoft.com/office/officeart/2005/8/layout/list1"/>
    <dgm:cxn modelId="{925E9B31-3FB9-4C4C-971E-7C496B5C4035}" type="presParOf" srcId="{F07E1C7A-1C5E-4D83-99A2-04F515270A52}" destId="{A7F4B002-0ED0-42DE-ADA4-05FFEBC3D247}" srcOrd="0" destOrd="0" presId="urn:microsoft.com/office/officeart/2005/8/layout/list1"/>
    <dgm:cxn modelId="{0A528207-FB76-42DF-B5C3-8226A78A43D5}" type="presParOf" srcId="{F07E1C7A-1C5E-4D83-99A2-04F515270A52}" destId="{7CFC44B3-9108-4B07-95E4-1C9D90500667}" srcOrd="1" destOrd="0" presId="urn:microsoft.com/office/officeart/2005/8/layout/list1"/>
    <dgm:cxn modelId="{77FB4D8A-6284-48DE-80F1-DABEE0420482}" type="presParOf" srcId="{E0831545-A555-4726-9B65-CAF2217416DA}" destId="{8056519F-AC44-496B-8C84-3D75472FE007}" srcOrd="1" destOrd="0" presId="urn:microsoft.com/office/officeart/2005/8/layout/list1"/>
    <dgm:cxn modelId="{217D54DC-DFB3-45FF-A438-F0FE83C4A66F}" type="presParOf" srcId="{E0831545-A555-4726-9B65-CAF2217416DA}" destId="{60050B79-B8E5-42AC-88BE-8F12FC8EB8D5}" srcOrd="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D70C7B-DFF0-4485-8D57-EFDE64BA20A7}" type="doc">
      <dgm:prSet loTypeId="urn:microsoft.com/office/officeart/2005/8/layout/list1" loCatId="list" qsTypeId="urn:microsoft.com/office/officeart/2005/8/quickstyle/simple5#3" qsCatId="simple" csTypeId="urn:microsoft.com/office/officeart/2005/8/colors/accent1_2#3" csCatId="accent1"/>
      <dgm:spPr/>
      <dgm:t>
        <a:bodyPr/>
        <a:lstStyle/>
        <a:p>
          <a:endParaRPr lang="en-US"/>
        </a:p>
      </dgm:t>
    </dgm:pt>
    <dgm:pt modelId="{530CFD83-3A2E-4D0D-B0B0-D3345ED821AC}">
      <dgm:prSet/>
      <dgm:spPr/>
      <dgm:t>
        <a:bodyPr/>
        <a:lstStyle/>
        <a:p>
          <a:r>
            <a:rPr lang="en-US"/>
            <a:t>Weekly check-ins for weeks seven through </a:t>
          </a:r>
          <a:r>
            <a:rPr lang="en-US">
              <a:latin typeface="Euphemia"/>
            </a:rPr>
            <a:t>ten</a:t>
          </a:r>
          <a:endParaRPr lang="en-US"/>
        </a:p>
      </dgm:t>
    </dgm:pt>
    <dgm:pt modelId="{BB8CA20B-C4EB-48DF-B7FE-12E38F026033}" type="parTrans" cxnId="{D95248C4-CB73-4850-933C-85576680194C}">
      <dgm:prSet/>
      <dgm:spPr/>
      <dgm:t>
        <a:bodyPr/>
        <a:lstStyle/>
        <a:p>
          <a:endParaRPr lang="en-US"/>
        </a:p>
      </dgm:t>
    </dgm:pt>
    <dgm:pt modelId="{724E1129-3E42-41C4-94AF-ED4DA8CCF060}" type="sibTrans" cxnId="{D95248C4-CB73-4850-933C-85576680194C}">
      <dgm:prSet/>
      <dgm:spPr/>
      <dgm:t>
        <a:bodyPr/>
        <a:lstStyle/>
        <a:p>
          <a:endParaRPr lang="en-US"/>
        </a:p>
      </dgm:t>
    </dgm:pt>
    <dgm:pt modelId="{7DD9ED55-95AC-4FE0-B263-EAF158991843}">
      <dgm:prSet/>
      <dgm:spPr/>
      <dgm:t>
        <a:bodyPr/>
        <a:lstStyle/>
        <a:p>
          <a:r>
            <a:rPr lang="en-US"/>
            <a:t>Required screenshots of progress and short </a:t>
          </a:r>
          <a:br>
            <a:rPr lang="en-US"/>
          </a:br>
          <a:r>
            <a:rPr lang="en-US"/>
            <a:t>(50 – 300 word) reflection</a:t>
          </a:r>
        </a:p>
      </dgm:t>
    </dgm:pt>
    <dgm:pt modelId="{9302D8F3-3DA4-49E4-B9F1-E966C9BD83D8}" type="parTrans" cxnId="{7B29E688-7F63-4B4B-8D59-34190EFC7EBD}">
      <dgm:prSet/>
      <dgm:spPr/>
      <dgm:t>
        <a:bodyPr/>
        <a:lstStyle/>
        <a:p>
          <a:endParaRPr lang="en-US"/>
        </a:p>
      </dgm:t>
    </dgm:pt>
    <dgm:pt modelId="{C02C6BBA-0EA2-4417-AB3B-F05EA1E1DD25}" type="sibTrans" cxnId="{7B29E688-7F63-4B4B-8D59-34190EFC7EBD}">
      <dgm:prSet/>
      <dgm:spPr/>
      <dgm:t>
        <a:bodyPr/>
        <a:lstStyle/>
        <a:p>
          <a:endParaRPr lang="en-US"/>
        </a:p>
      </dgm:t>
    </dgm:pt>
    <dgm:pt modelId="{E6B8B7F4-6C14-40ED-8191-47B55837E14F}">
      <dgm:prSet/>
      <dgm:spPr/>
      <dgm:t>
        <a:bodyPr/>
        <a:lstStyle/>
        <a:p>
          <a:r>
            <a:rPr lang="en-US"/>
            <a:t>Students were able to visually mark progress and articulate learning and challenges</a:t>
          </a:r>
        </a:p>
      </dgm:t>
    </dgm:pt>
    <dgm:pt modelId="{221AF037-71E6-4EFE-A429-2F50B1F50DA2}" type="parTrans" cxnId="{253197A3-0E38-4EBB-9D0E-622D7CCE82E0}">
      <dgm:prSet/>
      <dgm:spPr/>
      <dgm:t>
        <a:bodyPr/>
        <a:lstStyle/>
        <a:p>
          <a:endParaRPr lang="en-US"/>
        </a:p>
      </dgm:t>
    </dgm:pt>
    <dgm:pt modelId="{0DA1B5CF-C6AF-4501-9D11-5A0600195B56}" type="sibTrans" cxnId="{253197A3-0E38-4EBB-9D0E-622D7CCE82E0}">
      <dgm:prSet/>
      <dgm:spPr/>
      <dgm:t>
        <a:bodyPr/>
        <a:lstStyle/>
        <a:p>
          <a:endParaRPr lang="en-US"/>
        </a:p>
      </dgm:t>
    </dgm:pt>
    <dgm:pt modelId="{3129B919-FA97-40EE-929D-83600436F92A}">
      <dgm:prSet/>
      <dgm:spPr/>
      <dgm:t>
        <a:bodyPr/>
        <a:lstStyle/>
        <a:p>
          <a:r>
            <a:rPr lang="en-US"/>
            <a:t>Graded on completion of reflection and progress update, not working prototype – let students experiment with less fear of failure</a:t>
          </a:r>
        </a:p>
      </dgm:t>
    </dgm:pt>
    <dgm:pt modelId="{E03CF1FB-2F7C-47B7-A9EF-35290C1DF067}" type="parTrans" cxnId="{9B42DB5A-A4AD-43BD-B814-B7E5BE109ADC}">
      <dgm:prSet/>
      <dgm:spPr/>
      <dgm:t>
        <a:bodyPr/>
        <a:lstStyle/>
        <a:p>
          <a:endParaRPr lang="en-US"/>
        </a:p>
      </dgm:t>
    </dgm:pt>
    <dgm:pt modelId="{2434F652-09B6-492A-A3DD-D77B95D4EC18}" type="sibTrans" cxnId="{9B42DB5A-A4AD-43BD-B814-B7E5BE109ADC}">
      <dgm:prSet/>
      <dgm:spPr/>
      <dgm:t>
        <a:bodyPr/>
        <a:lstStyle/>
        <a:p>
          <a:endParaRPr lang="en-US"/>
        </a:p>
      </dgm:t>
    </dgm:pt>
    <dgm:pt modelId="{2D706673-91CF-4EAC-BF9B-5BB028692A57}">
      <dgm:prSet/>
      <dgm:spPr/>
      <dgm:t>
        <a:bodyPr/>
        <a:lstStyle/>
        <a:p>
          <a:r>
            <a:rPr lang="en-US"/>
            <a:t>Allowed for formative feedback and to catch issues early</a:t>
          </a:r>
        </a:p>
      </dgm:t>
    </dgm:pt>
    <dgm:pt modelId="{2D36DC9E-56A1-429D-8B7E-70185B0827E7}" type="parTrans" cxnId="{98AA4B67-1593-4C26-8C83-09801B91D88D}">
      <dgm:prSet/>
      <dgm:spPr/>
      <dgm:t>
        <a:bodyPr/>
        <a:lstStyle/>
        <a:p>
          <a:endParaRPr lang="en-US"/>
        </a:p>
      </dgm:t>
    </dgm:pt>
    <dgm:pt modelId="{20FBBF76-113C-466D-A338-16ECFBB565D7}" type="sibTrans" cxnId="{98AA4B67-1593-4C26-8C83-09801B91D88D}">
      <dgm:prSet/>
      <dgm:spPr/>
      <dgm:t>
        <a:bodyPr/>
        <a:lstStyle/>
        <a:p>
          <a:endParaRPr lang="en-US"/>
        </a:p>
      </dgm:t>
    </dgm:pt>
    <dgm:pt modelId="{E0831545-A555-4726-9B65-CAF2217416DA}" type="pres">
      <dgm:prSet presAssocID="{5CD70C7B-DFF0-4485-8D57-EFDE64BA20A7}" presName="linear" presStyleCnt="0">
        <dgm:presLayoutVars>
          <dgm:dir/>
          <dgm:animLvl val="lvl"/>
          <dgm:resizeHandles val="exact"/>
        </dgm:presLayoutVars>
      </dgm:prSet>
      <dgm:spPr/>
    </dgm:pt>
    <dgm:pt modelId="{F07E1C7A-1C5E-4D83-99A2-04F515270A52}" type="pres">
      <dgm:prSet presAssocID="{530CFD83-3A2E-4D0D-B0B0-D3345ED821AC}" presName="parentLin" presStyleCnt="0"/>
      <dgm:spPr/>
    </dgm:pt>
    <dgm:pt modelId="{A7F4B002-0ED0-42DE-ADA4-05FFEBC3D247}" type="pres">
      <dgm:prSet presAssocID="{530CFD83-3A2E-4D0D-B0B0-D3345ED821AC}" presName="parentLeftMargin" presStyleLbl="node1" presStyleIdx="0" presStyleCnt="1"/>
      <dgm:spPr/>
    </dgm:pt>
    <dgm:pt modelId="{7CFC44B3-9108-4B07-95E4-1C9D90500667}" type="pres">
      <dgm:prSet presAssocID="{530CFD83-3A2E-4D0D-B0B0-D3345ED821AC}" presName="parentText" presStyleLbl="node1" presStyleIdx="0" presStyleCnt="1">
        <dgm:presLayoutVars>
          <dgm:chMax val="0"/>
          <dgm:bulletEnabled val="1"/>
        </dgm:presLayoutVars>
      </dgm:prSet>
      <dgm:spPr/>
    </dgm:pt>
    <dgm:pt modelId="{8056519F-AC44-496B-8C84-3D75472FE007}" type="pres">
      <dgm:prSet presAssocID="{530CFD83-3A2E-4D0D-B0B0-D3345ED821AC}" presName="negativeSpace" presStyleCnt="0"/>
      <dgm:spPr/>
    </dgm:pt>
    <dgm:pt modelId="{60050B79-B8E5-42AC-88BE-8F12FC8EB8D5}" type="pres">
      <dgm:prSet presAssocID="{530CFD83-3A2E-4D0D-B0B0-D3345ED821AC}" presName="childText" presStyleLbl="conFgAcc1" presStyleIdx="0" presStyleCnt="1">
        <dgm:presLayoutVars>
          <dgm:bulletEnabled val="1"/>
        </dgm:presLayoutVars>
      </dgm:prSet>
      <dgm:spPr/>
    </dgm:pt>
  </dgm:ptLst>
  <dgm:cxnLst>
    <dgm:cxn modelId="{463CE92D-13FB-4419-8D2B-90ACF982814C}" type="presOf" srcId="{7DD9ED55-95AC-4FE0-B263-EAF158991843}" destId="{60050B79-B8E5-42AC-88BE-8F12FC8EB8D5}" srcOrd="0" destOrd="0" presId="urn:microsoft.com/office/officeart/2005/8/layout/list1"/>
    <dgm:cxn modelId="{23D43C30-333E-4F75-8294-3E3921FE79B5}" type="presOf" srcId="{530CFD83-3A2E-4D0D-B0B0-D3345ED821AC}" destId="{A7F4B002-0ED0-42DE-ADA4-05FFEBC3D247}" srcOrd="0" destOrd="0" presId="urn:microsoft.com/office/officeart/2005/8/layout/list1"/>
    <dgm:cxn modelId="{7432A141-7B6F-4AE3-860D-AC9766FB7810}" type="presOf" srcId="{E6B8B7F4-6C14-40ED-8191-47B55837E14F}" destId="{60050B79-B8E5-42AC-88BE-8F12FC8EB8D5}" srcOrd="0" destOrd="1" presId="urn:microsoft.com/office/officeart/2005/8/layout/list1"/>
    <dgm:cxn modelId="{98AA4B67-1593-4C26-8C83-09801B91D88D}" srcId="{530CFD83-3A2E-4D0D-B0B0-D3345ED821AC}" destId="{2D706673-91CF-4EAC-BF9B-5BB028692A57}" srcOrd="3" destOrd="0" parTransId="{2D36DC9E-56A1-429D-8B7E-70185B0827E7}" sibTransId="{20FBBF76-113C-466D-A338-16ECFBB565D7}"/>
    <dgm:cxn modelId="{73877B48-345D-4360-8618-8BDAB47DE806}" type="presOf" srcId="{5CD70C7B-DFF0-4485-8D57-EFDE64BA20A7}" destId="{E0831545-A555-4726-9B65-CAF2217416DA}" srcOrd="0" destOrd="0" presId="urn:microsoft.com/office/officeart/2005/8/layout/list1"/>
    <dgm:cxn modelId="{654A984E-8724-43CF-9C25-5FBEA119157E}" type="presOf" srcId="{2D706673-91CF-4EAC-BF9B-5BB028692A57}" destId="{60050B79-B8E5-42AC-88BE-8F12FC8EB8D5}" srcOrd="0" destOrd="3" presId="urn:microsoft.com/office/officeart/2005/8/layout/list1"/>
    <dgm:cxn modelId="{9B42DB5A-A4AD-43BD-B814-B7E5BE109ADC}" srcId="{530CFD83-3A2E-4D0D-B0B0-D3345ED821AC}" destId="{3129B919-FA97-40EE-929D-83600436F92A}" srcOrd="2" destOrd="0" parTransId="{E03CF1FB-2F7C-47B7-A9EF-35290C1DF067}" sibTransId="{2434F652-09B6-492A-A3DD-D77B95D4EC18}"/>
    <dgm:cxn modelId="{7B29E688-7F63-4B4B-8D59-34190EFC7EBD}" srcId="{530CFD83-3A2E-4D0D-B0B0-D3345ED821AC}" destId="{7DD9ED55-95AC-4FE0-B263-EAF158991843}" srcOrd="0" destOrd="0" parTransId="{9302D8F3-3DA4-49E4-B9F1-E966C9BD83D8}" sibTransId="{C02C6BBA-0EA2-4417-AB3B-F05EA1E1DD25}"/>
    <dgm:cxn modelId="{8F0DD794-5C6A-46E6-A4C2-AD268244D4FF}" type="presOf" srcId="{530CFD83-3A2E-4D0D-B0B0-D3345ED821AC}" destId="{7CFC44B3-9108-4B07-95E4-1C9D90500667}" srcOrd="1" destOrd="0" presId="urn:microsoft.com/office/officeart/2005/8/layout/list1"/>
    <dgm:cxn modelId="{253197A3-0E38-4EBB-9D0E-622D7CCE82E0}" srcId="{530CFD83-3A2E-4D0D-B0B0-D3345ED821AC}" destId="{E6B8B7F4-6C14-40ED-8191-47B55837E14F}" srcOrd="1" destOrd="0" parTransId="{221AF037-71E6-4EFE-A429-2F50B1F50DA2}" sibTransId="{0DA1B5CF-C6AF-4501-9D11-5A0600195B56}"/>
    <dgm:cxn modelId="{D95248C4-CB73-4850-933C-85576680194C}" srcId="{5CD70C7B-DFF0-4485-8D57-EFDE64BA20A7}" destId="{530CFD83-3A2E-4D0D-B0B0-D3345ED821AC}" srcOrd="0" destOrd="0" parTransId="{BB8CA20B-C4EB-48DF-B7FE-12E38F026033}" sibTransId="{724E1129-3E42-41C4-94AF-ED4DA8CCF060}"/>
    <dgm:cxn modelId="{E5B5C7FF-4FBF-4B05-8B33-C9813BDCC9DC}" type="presOf" srcId="{3129B919-FA97-40EE-929D-83600436F92A}" destId="{60050B79-B8E5-42AC-88BE-8F12FC8EB8D5}" srcOrd="0" destOrd="2" presId="urn:microsoft.com/office/officeart/2005/8/layout/list1"/>
    <dgm:cxn modelId="{C4D38689-5750-4F31-85AA-310DF3BBE9BF}" type="presParOf" srcId="{E0831545-A555-4726-9B65-CAF2217416DA}" destId="{F07E1C7A-1C5E-4D83-99A2-04F515270A52}" srcOrd="0" destOrd="0" presId="urn:microsoft.com/office/officeart/2005/8/layout/list1"/>
    <dgm:cxn modelId="{A42A7EEB-3228-49A6-91B4-4353A2244838}" type="presParOf" srcId="{F07E1C7A-1C5E-4D83-99A2-04F515270A52}" destId="{A7F4B002-0ED0-42DE-ADA4-05FFEBC3D247}" srcOrd="0" destOrd="0" presId="urn:microsoft.com/office/officeart/2005/8/layout/list1"/>
    <dgm:cxn modelId="{08AF9FFC-5546-45AD-9C37-24BF1D583039}" type="presParOf" srcId="{F07E1C7A-1C5E-4D83-99A2-04F515270A52}" destId="{7CFC44B3-9108-4B07-95E4-1C9D90500667}" srcOrd="1" destOrd="0" presId="urn:microsoft.com/office/officeart/2005/8/layout/list1"/>
    <dgm:cxn modelId="{036ED89C-E7AF-46D2-A17F-19A5F8082FD5}" type="presParOf" srcId="{E0831545-A555-4726-9B65-CAF2217416DA}" destId="{8056519F-AC44-496B-8C84-3D75472FE007}" srcOrd="1" destOrd="0" presId="urn:microsoft.com/office/officeart/2005/8/layout/list1"/>
    <dgm:cxn modelId="{01DE53AA-D89F-4F29-B5DE-B5B414F6BE07}" type="presParOf" srcId="{E0831545-A555-4726-9B65-CAF2217416DA}" destId="{60050B79-B8E5-42AC-88BE-8F12FC8EB8D5}"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FCD853-72AF-4087-98D6-0F785D2D80EA}" type="doc">
      <dgm:prSet loTypeId="urn:microsoft.com/office/officeart/2005/8/layout/list1" loCatId="list" qsTypeId="urn:microsoft.com/office/officeart/2005/8/quickstyle/simple4#1" qsCatId="simple" csTypeId="urn:microsoft.com/office/officeart/2005/8/colors/accent3_2#1" csCatId="accent3"/>
      <dgm:spPr/>
      <dgm:t>
        <a:bodyPr/>
        <a:lstStyle/>
        <a:p>
          <a:endParaRPr lang="en-US"/>
        </a:p>
      </dgm:t>
    </dgm:pt>
    <dgm:pt modelId="{BE0476D6-817A-41E9-93EE-20D6B6586C48}">
      <dgm:prSet/>
      <dgm:spPr/>
      <dgm:t>
        <a:bodyPr/>
        <a:lstStyle/>
        <a:p>
          <a:r>
            <a:rPr lang="en-US"/>
            <a:t>Explicitly tied learning outcomes to assessment</a:t>
          </a:r>
        </a:p>
      </dgm:t>
    </dgm:pt>
    <dgm:pt modelId="{AB39847C-9EFE-4BB4-9A05-902B10E18C0A}" type="parTrans" cxnId="{4542DE1A-D7B0-40CD-9157-AC7C32764EE2}">
      <dgm:prSet/>
      <dgm:spPr/>
      <dgm:t>
        <a:bodyPr/>
        <a:lstStyle/>
        <a:p>
          <a:endParaRPr lang="en-US"/>
        </a:p>
      </dgm:t>
    </dgm:pt>
    <dgm:pt modelId="{3A936641-940C-4752-8247-AA9057B140C6}" type="sibTrans" cxnId="{4542DE1A-D7B0-40CD-9157-AC7C32764EE2}">
      <dgm:prSet/>
      <dgm:spPr/>
      <dgm:t>
        <a:bodyPr/>
        <a:lstStyle/>
        <a:p>
          <a:endParaRPr lang="en-US"/>
        </a:p>
      </dgm:t>
    </dgm:pt>
    <dgm:pt modelId="{DAFBD598-EC1D-4EF2-94D7-867538276A63}">
      <dgm:prSet/>
      <dgm:spPr/>
      <dgm:t>
        <a:bodyPr/>
        <a:lstStyle/>
        <a:p>
          <a:pPr rtl="0"/>
          <a:r>
            <a:rPr lang="en-US"/>
            <a:t>Weekly agenda contained learning objects and reason for </a:t>
          </a:r>
          <a:br>
            <a:rPr lang="en-US" dirty="0">
              <a:latin typeface="Euphemia"/>
            </a:rPr>
          </a:br>
          <a:r>
            <a:rPr lang="en-US"/>
            <a:t>their inclusion</a:t>
          </a:r>
        </a:p>
      </dgm:t>
    </dgm:pt>
    <dgm:pt modelId="{57899D7C-CBA5-422F-9331-3BB63D83C8AE}" type="parTrans" cxnId="{C4FCF95D-9070-40E3-81DE-ACC7ACC79618}">
      <dgm:prSet/>
      <dgm:spPr/>
      <dgm:t>
        <a:bodyPr/>
        <a:lstStyle/>
        <a:p>
          <a:endParaRPr lang="en-US"/>
        </a:p>
      </dgm:t>
    </dgm:pt>
    <dgm:pt modelId="{D8155AEC-ECDF-45D4-8574-A5AB086DE1B9}" type="sibTrans" cxnId="{C4FCF95D-9070-40E3-81DE-ACC7ACC79618}">
      <dgm:prSet/>
      <dgm:spPr/>
      <dgm:t>
        <a:bodyPr/>
        <a:lstStyle/>
        <a:p>
          <a:endParaRPr lang="en-US"/>
        </a:p>
      </dgm:t>
    </dgm:pt>
    <dgm:pt modelId="{56F00DA6-7FCB-4035-B73C-60B4A4634B59}">
      <dgm:prSet/>
      <dgm:spPr/>
      <dgm:t>
        <a:bodyPr/>
        <a:lstStyle/>
        <a:p>
          <a:pPr rtl="0"/>
          <a:r>
            <a:rPr lang="en-US"/>
            <a:t>Final </a:t>
          </a:r>
          <a:r>
            <a:rPr lang="en-US">
              <a:latin typeface="Euphemia"/>
            </a:rPr>
            <a:t>rubric (</a:t>
          </a:r>
          <a:r>
            <a:rPr lang="en-US"/>
            <a:t>Canvas</a:t>
          </a:r>
          <a:r>
            <a:rPr lang="en-US">
              <a:latin typeface="Euphemia"/>
            </a:rPr>
            <a:t>)</a:t>
          </a:r>
          <a:endParaRPr lang="en-US"/>
        </a:p>
      </dgm:t>
    </dgm:pt>
    <dgm:pt modelId="{9198C704-8C8F-4077-9E9E-5D0A23DE6109}" type="parTrans" cxnId="{264B2DC2-2C11-4370-8A4D-7488F49885A6}">
      <dgm:prSet/>
      <dgm:spPr/>
      <dgm:t>
        <a:bodyPr/>
        <a:lstStyle/>
        <a:p>
          <a:endParaRPr lang="en-US"/>
        </a:p>
      </dgm:t>
    </dgm:pt>
    <dgm:pt modelId="{72F4A74D-6CFD-4D94-9B81-C02516B90F91}" type="sibTrans" cxnId="{264B2DC2-2C11-4370-8A4D-7488F49885A6}">
      <dgm:prSet/>
      <dgm:spPr/>
      <dgm:t>
        <a:bodyPr/>
        <a:lstStyle/>
        <a:p>
          <a:endParaRPr lang="en-US"/>
        </a:p>
      </dgm:t>
    </dgm:pt>
    <dgm:pt modelId="{67F22786-3DE3-45A1-B9B4-80172DC8DDAA}">
      <dgm:prSet/>
      <dgm:spPr/>
      <dgm:t>
        <a:bodyPr/>
        <a:lstStyle/>
        <a:p>
          <a:r>
            <a:rPr lang="en-US"/>
            <a:t>Published and available week one</a:t>
          </a:r>
        </a:p>
      </dgm:t>
    </dgm:pt>
    <dgm:pt modelId="{FF559911-B2B4-41D0-8BCC-1412943C2DFA}" type="parTrans" cxnId="{CA61213F-131D-4210-8689-1C855C857674}">
      <dgm:prSet/>
      <dgm:spPr/>
      <dgm:t>
        <a:bodyPr/>
        <a:lstStyle/>
        <a:p>
          <a:endParaRPr lang="en-US"/>
        </a:p>
      </dgm:t>
    </dgm:pt>
    <dgm:pt modelId="{6028B128-DE8F-425A-A1CE-238EF1A7068D}" type="sibTrans" cxnId="{CA61213F-131D-4210-8689-1C855C857674}">
      <dgm:prSet/>
      <dgm:spPr/>
      <dgm:t>
        <a:bodyPr/>
        <a:lstStyle/>
        <a:p>
          <a:endParaRPr lang="en-US"/>
        </a:p>
      </dgm:t>
    </dgm:pt>
    <dgm:pt modelId="{85470570-169F-4FEE-BA55-B39E0083019C}">
      <dgm:prSet/>
      <dgm:spPr/>
      <dgm:t>
        <a:bodyPr/>
        <a:lstStyle/>
        <a:p>
          <a:pPr rtl="0"/>
          <a:r>
            <a:rPr lang="en-US"/>
            <a:t>Working final product is only one part of one subsection of </a:t>
          </a:r>
          <a:br>
            <a:rPr lang="en-US" dirty="0">
              <a:latin typeface="Euphemia"/>
            </a:rPr>
          </a:br>
          <a:r>
            <a:rPr lang="en-US"/>
            <a:t>the rubric</a:t>
          </a:r>
        </a:p>
      </dgm:t>
    </dgm:pt>
    <dgm:pt modelId="{8058A6D9-84A9-4820-AD9A-2F0DEA186BCD}" type="parTrans" cxnId="{4715B5A8-3485-47C0-B1AF-FC045B7B44B3}">
      <dgm:prSet/>
      <dgm:spPr/>
      <dgm:t>
        <a:bodyPr/>
        <a:lstStyle/>
        <a:p>
          <a:endParaRPr lang="en-US"/>
        </a:p>
      </dgm:t>
    </dgm:pt>
    <dgm:pt modelId="{C5740A50-61C5-4344-B2B4-76D7B259A9A9}" type="sibTrans" cxnId="{4715B5A8-3485-47C0-B1AF-FC045B7B44B3}">
      <dgm:prSet/>
      <dgm:spPr/>
      <dgm:t>
        <a:bodyPr/>
        <a:lstStyle/>
        <a:p>
          <a:endParaRPr lang="en-US"/>
        </a:p>
      </dgm:t>
    </dgm:pt>
    <dgm:pt modelId="{124011F2-F06B-45DB-81BB-3C0242B62707}">
      <dgm:prSet/>
      <dgm:spPr/>
      <dgm:t>
        <a:bodyPr/>
        <a:lstStyle/>
        <a:p>
          <a:r>
            <a:rPr lang="en-US"/>
            <a:t>Required parts are explicitly listed where needed</a:t>
          </a:r>
        </a:p>
      </dgm:t>
    </dgm:pt>
    <dgm:pt modelId="{75FDF759-1A2F-4BDC-BD5C-884F31D24579}" type="parTrans" cxnId="{AC10008E-FCF8-460D-B199-D39099FF1147}">
      <dgm:prSet/>
      <dgm:spPr/>
      <dgm:t>
        <a:bodyPr/>
        <a:lstStyle/>
        <a:p>
          <a:endParaRPr lang="en-US"/>
        </a:p>
      </dgm:t>
    </dgm:pt>
    <dgm:pt modelId="{3462F070-0431-4669-A15F-BDFA67831C19}" type="sibTrans" cxnId="{AC10008E-FCF8-460D-B199-D39099FF1147}">
      <dgm:prSet/>
      <dgm:spPr/>
      <dgm:t>
        <a:bodyPr/>
        <a:lstStyle/>
        <a:p>
          <a:endParaRPr lang="en-US"/>
        </a:p>
      </dgm:t>
    </dgm:pt>
    <dgm:pt modelId="{94964E1E-A8D3-436E-BB2E-D69015D4C197}">
      <dgm:prSet/>
      <dgm:spPr/>
      <dgm:t>
        <a:bodyPr/>
        <a:lstStyle/>
        <a:p>
          <a:r>
            <a:rPr lang="en-US"/>
            <a:t>Left explanatory comments in each section</a:t>
          </a:r>
        </a:p>
      </dgm:t>
    </dgm:pt>
    <dgm:pt modelId="{8A032065-DFC0-495E-937D-471DED7235F0}" type="parTrans" cxnId="{AC917056-2940-4C73-8DCD-DCC28B8311B4}">
      <dgm:prSet/>
      <dgm:spPr/>
      <dgm:t>
        <a:bodyPr/>
        <a:lstStyle/>
        <a:p>
          <a:endParaRPr lang="en-US"/>
        </a:p>
      </dgm:t>
    </dgm:pt>
    <dgm:pt modelId="{E48C7796-2CD1-4337-8293-67B5F4B25E6C}" type="sibTrans" cxnId="{AC917056-2940-4C73-8DCD-DCC28B8311B4}">
      <dgm:prSet/>
      <dgm:spPr/>
      <dgm:t>
        <a:bodyPr/>
        <a:lstStyle/>
        <a:p>
          <a:endParaRPr lang="en-US"/>
        </a:p>
      </dgm:t>
    </dgm:pt>
    <dgm:pt modelId="{27519506-21C9-4CC1-8522-4765144E59E4}" type="pres">
      <dgm:prSet presAssocID="{5BFCD853-72AF-4087-98D6-0F785D2D80EA}" presName="linear" presStyleCnt="0">
        <dgm:presLayoutVars>
          <dgm:dir/>
          <dgm:animLvl val="lvl"/>
          <dgm:resizeHandles val="exact"/>
        </dgm:presLayoutVars>
      </dgm:prSet>
      <dgm:spPr/>
    </dgm:pt>
    <dgm:pt modelId="{77E85657-2F9E-4902-BDE9-81DC0971DD20}" type="pres">
      <dgm:prSet presAssocID="{BE0476D6-817A-41E9-93EE-20D6B6586C48}" presName="parentLin" presStyleCnt="0"/>
      <dgm:spPr/>
    </dgm:pt>
    <dgm:pt modelId="{BA63C35C-AF07-435A-A5CC-29C54AD49AB3}" type="pres">
      <dgm:prSet presAssocID="{BE0476D6-817A-41E9-93EE-20D6B6586C48}" presName="parentLeftMargin" presStyleLbl="node1" presStyleIdx="0" presStyleCnt="2"/>
      <dgm:spPr/>
    </dgm:pt>
    <dgm:pt modelId="{DBC62570-BF2A-4F2C-8564-D173C274346F}" type="pres">
      <dgm:prSet presAssocID="{BE0476D6-817A-41E9-93EE-20D6B6586C48}" presName="parentText" presStyleLbl="node1" presStyleIdx="0" presStyleCnt="2">
        <dgm:presLayoutVars>
          <dgm:chMax val="0"/>
          <dgm:bulletEnabled val="1"/>
        </dgm:presLayoutVars>
      </dgm:prSet>
      <dgm:spPr/>
    </dgm:pt>
    <dgm:pt modelId="{FD4DA905-DE24-45CC-9C55-D1A38C9848C9}" type="pres">
      <dgm:prSet presAssocID="{BE0476D6-817A-41E9-93EE-20D6B6586C48}" presName="negativeSpace" presStyleCnt="0"/>
      <dgm:spPr/>
    </dgm:pt>
    <dgm:pt modelId="{59575F83-1A3B-487B-944C-FA286A7D5C64}" type="pres">
      <dgm:prSet presAssocID="{BE0476D6-817A-41E9-93EE-20D6B6586C48}" presName="childText" presStyleLbl="conFgAcc1" presStyleIdx="0" presStyleCnt="2">
        <dgm:presLayoutVars>
          <dgm:bulletEnabled val="1"/>
        </dgm:presLayoutVars>
      </dgm:prSet>
      <dgm:spPr/>
    </dgm:pt>
    <dgm:pt modelId="{6836AA9C-5F5E-4600-BC7A-CA585C002C53}" type="pres">
      <dgm:prSet presAssocID="{3A936641-940C-4752-8247-AA9057B140C6}" presName="spaceBetweenRectangles" presStyleCnt="0"/>
      <dgm:spPr/>
    </dgm:pt>
    <dgm:pt modelId="{97B0F2E3-ACEE-4112-809E-0F77FE23D358}" type="pres">
      <dgm:prSet presAssocID="{56F00DA6-7FCB-4035-B73C-60B4A4634B59}" presName="parentLin" presStyleCnt="0"/>
      <dgm:spPr/>
    </dgm:pt>
    <dgm:pt modelId="{78E3D9BA-36A7-42ED-8673-7E9826FF36F5}" type="pres">
      <dgm:prSet presAssocID="{56F00DA6-7FCB-4035-B73C-60B4A4634B59}" presName="parentLeftMargin" presStyleLbl="node1" presStyleIdx="0" presStyleCnt="2"/>
      <dgm:spPr/>
    </dgm:pt>
    <dgm:pt modelId="{2DEA748B-DB7E-48B7-95FD-192E030FBF05}" type="pres">
      <dgm:prSet presAssocID="{56F00DA6-7FCB-4035-B73C-60B4A4634B59}" presName="parentText" presStyleLbl="node1" presStyleIdx="1" presStyleCnt="2">
        <dgm:presLayoutVars>
          <dgm:chMax val="0"/>
          <dgm:bulletEnabled val="1"/>
        </dgm:presLayoutVars>
      </dgm:prSet>
      <dgm:spPr/>
    </dgm:pt>
    <dgm:pt modelId="{9A64683A-B3F2-4D75-B199-A5B657AC845D}" type="pres">
      <dgm:prSet presAssocID="{56F00DA6-7FCB-4035-B73C-60B4A4634B59}" presName="negativeSpace" presStyleCnt="0"/>
      <dgm:spPr/>
    </dgm:pt>
    <dgm:pt modelId="{A93681D5-5A54-4CA6-B5F7-325365BF2E57}" type="pres">
      <dgm:prSet presAssocID="{56F00DA6-7FCB-4035-B73C-60B4A4634B59}" presName="childText" presStyleLbl="conFgAcc1" presStyleIdx="1" presStyleCnt="2">
        <dgm:presLayoutVars>
          <dgm:bulletEnabled val="1"/>
        </dgm:presLayoutVars>
      </dgm:prSet>
      <dgm:spPr/>
    </dgm:pt>
  </dgm:ptLst>
  <dgm:cxnLst>
    <dgm:cxn modelId="{4542DE1A-D7B0-40CD-9157-AC7C32764EE2}" srcId="{5BFCD853-72AF-4087-98D6-0F785D2D80EA}" destId="{BE0476D6-817A-41E9-93EE-20D6B6586C48}" srcOrd="0" destOrd="0" parTransId="{AB39847C-9EFE-4BB4-9A05-902B10E18C0A}" sibTransId="{3A936641-940C-4752-8247-AA9057B140C6}"/>
    <dgm:cxn modelId="{74CE5324-1763-4E2F-A0DA-8CE85F1797FC}" type="presOf" srcId="{56F00DA6-7FCB-4035-B73C-60B4A4634B59}" destId="{78E3D9BA-36A7-42ED-8673-7E9826FF36F5}" srcOrd="0" destOrd="0" presId="urn:microsoft.com/office/officeart/2005/8/layout/list1"/>
    <dgm:cxn modelId="{A6AE7328-F7EA-4EE2-8280-1D6C78CFE730}" type="presOf" srcId="{5BFCD853-72AF-4087-98D6-0F785D2D80EA}" destId="{27519506-21C9-4CC1-8522-4765144E59E4}" srcOrd="0" destOrd="0" presId="urn:microsoft.com/office/officeart/2005/8/layout/list1"/>
    <dgm:cxn modelId="{CA61213F-131D-4210-8689-1C855C857674}" srcId="{56F00DA6-7FCB-4035-B73C-60B4A4634B59}" destId="{67F22786-3DE3-45A1-B9B4-80172DC8DDAA}" srcOrd="0" destOrd="0" parTransId="{FF559911-B2B4-41D0-8BCC-1412943C2DFA}" sibTransId="{6028B128-DE8F-425A-A1CE-238EF1A7068D}"/>
    <dgm:cxn modelId="{C4FCF95D-9070-40E3-81DE-ACC7ACC79618}" srcId="{BE0476D6-817A-41E9-93EE-20D6B6586C48}" destId="{DAFBD598-EC1D-4EF2-94D7-867538276A63}" srcOrd="0" destOrd="0" parTransId="{57899D7C-CBA5-422F-9331-3BB63D83C8AE}" sibTransId="{D8155AEC-ECDF-45D4-8574-A5AB086DE1B9}"/>
    <dgm:cxn modelId="{FD26FE50-38D3-4850-93F3-4AC8F88C3FE5}" type="presOf" srcId="{BE0476D6-817A-41E9-93EE-20D6B6586C48}" destId="{DBC62570-BF2A-4F2C-8564-D173C274346F}" srcOrd="1" destOrd="0" presId="urn:microsoft.com/office/officeart/2005/8/layout/list1"/>
    <dgm:cxn modelId="{494A0051-3A05-4395-9C1E-7A3380CAF581}" type="presOf" srcId="{124011F2-F06B-45DB-81BB-3C0242B62707}" destId="{A93681D5-5A54-4CA6-B5F7-325365BF2E57}" srcOrd="0" destOrd="2" presId="urn:microsoft.com/office/officeart/2005/8/layout/list1"/>
    <dgm:cxn modelId="{F0AA4774-4229-433C-B7B9-0280113D1471}" type="presOf" srcId="{85470570-169F-4FEE-BA55-B39E0083019C}" destId="{A93681D5-5A54-4CA6-B5F7-325365BF2E57}" srcOrd="0" destOrd="1" presId="urn:microsoft.com/office/officeart/2005/8/layout/list1"/>
    <dgm:cxn modelId="{AC917056-2940-4C73-8DCD-DCC28B8311B4}" srcId="{56F00DA6-7FCB-4035-B73C-60B4A4634B59}" destId="{94964E1E-A8D3-436E-BB2E-D69015D4C197}" srcOrd="3" destOrd="0" parTransId="{8A032065-DFC0-495E-937D-471DED7235F0}" sibTransId="{E48C7796-2CD1-4337-8293-67B5F4B25E6C}"/>
    <dgm:cxn modelId="{64A37F7B-DC88-4858-A1F6-4DBB18AFDA04}" type="presOf" srcId="{DAFBD598-EC1D-4EF2-94D7-867538276A63}" destId="{59575F83-1A3B-487B-944C-FA286A7D5C64}" srcOrd="0" destOrd="0" presId="urn:microsoft.com/office/officeart/2005/8/layout/list1"/>
    <dgm:cxn modelId="{AC10008E-FCF8-460D-B199-D39099FF1147}" srcId="{56F00DA6-7FCB-4035-B73C-60B4A4634B59}" destId="{124011F2-F06B-45DB-81BB-3C0242B62707}" srcOrd="2" destOrd="0" parTransId="{75FDF759-1A2F-4BDC-BD5C-884F31D24579}" sibTransId="{3462F070-0431-4669-A15F-BDFA67831C19}"/>
    <dgm:cxn modelId="{58E0DF96-348F-4ADD-B343-C194158259BA}" type="presOf" srcId="{56F00DA6-7FCB-4035-B73C-60B4A4634B59}" destId="{2DEA748B-DB7E-48B7-95FD-192E030FBF05}" srcOrd="1" destOrd="0" presId="urn:microsoft.com/office/officeart/2005/8/layout/list1"/>
    <dgm:cxn modelId="{4715B5A8-3485-47C0-B1AF-FC045B7B44B3}" srcId="{56F00DA6-7FCB-4035-B73C-60B4A4634B59}" destId="{85470570-169F-4FEE-BA55-B39E0083019C}" srcOrd="1" destOrd="0" parTransId="{8058A6D9-84A9-4820-AD9A-2F0DEA186BCD}" sibTransId="{C5740A50-61C5-4344-B2B4-76D7B259A9A9}"/>
    <dgm:cxn modelId="{7FA67DAD-B420-47AD-8A6A-D6D6BFBD6EC6}" type="presOf" srcId="{67F22786-3DE3-45A1-B9B4-80172DC8DDAA}" destId="{A93681D5-5A54-4CA6-B5F7-325365BF2E57}" srcOrd="0" destOrd="0" presId="urn:microsoft.com/office/officeart/2005/8/layout/list1"/>
    <dgm:cxn modelId="{264B2DC2-2C11-4370-8A4D-7488F49885A6}" srcId="{5BFCD853-72AF-4087-98D6-0F785D2D80EA}" destId="{56F00DA6-7FCB-4035-B73C-60B4A4634B59}" srcOrd="1" destOrd="0" parTransId="{9198C704-8C8F-4077-9E9E-5D0A23DE6109}" sibTransId="{72F4A74D-6CFD-4D94-9B81-C02516B90F91}"/>
    <dgm:cxn modelId="{FA8BB3C7-42D9-495A-8CE2-B69283681A80}" type="presOf" srcId="{BE0476D6-817A-41E9-93EE-20D6B6586C48}" destId="{BA63C35C-AF07-435A-A5CC-29C54AD49AB3}" srcOrd="0" destOrd="0" presId="urn:microsoft.com/office/officeart/2005/8/layout/list1"/>
    <dgm:cxn modelId="{F32BADE6-20F4-44D5-A4C5-1EB3F716FA79}" type="presOf" srcId="{94964E1E-A8D3-436E-BB2E-D69015D4C197}" destId="{A93681D5-5A54-4CA6-B5F7-325365BF2E57}" srcOrd="0" destOrd="3" presId="urn:microsoft.com/office/officeart/2005/8/layout/list1"/>
    <dgm:cxn modelId="{D6C15AFD-68E1-4CD9-A40C-BC09E648B910}" type="presParOf" srcId="{27519506-21C9-4CC1-8522-4765144E59E4}" destId="{77E85657-2F9E-4902-BDE9-81DC0971DD20}" srcOrd="0" destOrd="0" presId="urn:microsoft.com/office/officeart/2005/8/layout/list1"/>
    <dgm:cxn modelId="{BA446428-6882-4F26-AE8A-FCB416264DB6}" type="presParOf" srcId="{77E85657-2F9E-4902-BDE9-81DC0971DD20}" destId="{BA63C35C-AF07-435A-A5CC-29C54AD49AB3}" srcOrd="0" destOrd="0" presId="urn:microsoft.com/office/officeart/2005/8/layout/list1"/>
    <dgm:cxn modelId="{5671E35F-B072-4DF4-B72A-3109ED18ED43}" type="presParOf" srcId="{77E85657-2F9E-4902-BDE9-81DC0971DD20}" destId="{DBC62570-BF2A-4F2C-8564-D173C274346F}" srcOrd="1" destOrd="0" presId="urn:microsoft.com/office/officeart/2005/8/layout/list1"/>
    <dgm:cxn modelId="{33063976-CC1B-4276-9C25-7EE7B11FE034}" type="presParOf" srcId="{27519506-21C9-4CC1-8522-4765144E59E4}" destId="{FD4DA905-DE24-45CC-9C55-D1A38C9848C9}" srcOrd="1" destOrd="0" presId="urn:microsoft.com/office/officeart/2005/8/layout/list1"/>
    <dgm:cxn modelId="{099B8539-B82B-4844-8471-CE467755DBE4}" type="presParOf" srcId="{27519506-21C9-4CC1-8522-4765144E59E4}" destId="{59575F83-1A3B-487B-944C-FA286A7D5C64}" srcOrd="2" destOrd="0" presId="urn:microsoft.com/office/officeart/2005/8/layout/list1"/>
    <dgm:cxn modelId="{2789078E-09A9-4956-8038-41CB3D7709E6}" type="presParOf" srcId="{27519506-21C9-4CC1-8522-4765144E59E4}" destId="{6836AA9C-5F5E-4600-BC7A-CA585C002C53}" srcOrd="3" destOrd="0" presId="urn:microsoft.com/office/officeart/2005/8/layout/list1"/>
    <dgm:cxn modelId="{1D1E3175-1189-40FF-8C4A-A1C7A2F4364B}" type="presParOf" srcId="{27519506-21C9-4CC1-8522-4765144E59E4}" destId="{97B0F2E3-ACEE-4112-809E-0F77FE23D358}" srcOrd="4" destOrd="0" presId="urn:microsoft.com/office/officeart/2005/8/layout/list1"/>
    <dgm:cxn modelId="{0E189BA6-69B2-42A1-A831-CBB18B12F430}" type="presParOf" srcId="{97B0F2E3-ACEE-4112-809E-0F77FE23D358}" destId="{78E3D9BA-36A7-42ED-8673-7E9826FF36F5}" srcOrd="0" destOrd="0" presId="urn:microsoft.com/office/officeart/2005/8/layout/list1"/>
    <dgm:cxn modelId="{D36CE7FA-1205-47DA-B650-A92E6D4660EB}" type="presParOf" srcId="{97B0F2E3-ACEE-4112-809E-0F77FE23D358}" destId="{2DEA748B-DB7E-48B7-95FD-192E030FBF05}" srcOrd="1" destOrd="0" presId="urn:microsoft.com/office/officeart/2005/8/layout/list1"/>
    <dgm:cxn modelId="{4A7C0B02-69AF-4AAB-A7D4-6BABBD7459A2}" type="presParOf" srcId="{27519506-21C9-4CC1-8522-4765144E59E4}" destId="{9A64683A-B3F2-4D75-B199-A5B657AC845D}" srcOrd="5" destOrd="0" presId="urn:microsoft.com/office/officeart/2005/8/layout/list1"/>
    <dgm:cxn modelId="{CA8CD67B-F198-412D-AEE6-13504A2691E5}" type="presParOf" srcId="{27519506-21C9-4CC1-8522-4765144E59E4}" destId="{A93681D5-5A54-4CA6-B5F7-325365BF2E57}"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13714B-EA91-4159-9DBD-5EC71692F197}" type="doc">
      <dgm:prSet loTypeId="urn:microsoft.com/office/officeart/2005/8/layout/list1" loCatId="list" qsTypeId="urn:microsoft.com/office/officeart/2005/8/quickstyle/simple1#1" qsCatId="simple" csTypeId="urn:microsoft.com/office/officeart/2005/8/colors/accent1_2#4" csCatId="accent1"/>
      <dgm:spPr/>
      <dgm:t>
        <a:bodyPr/>
        <a:lstStyle/>
        <a:p>
          <a:endParaRPr lang="en-US"/>
        </a:p>
      </dgm:t>
    </dgm:pt>
    <dgm:pt modelId="{026EF598-0379-409F-B19E-5B8F12A12D93}">
      <dgm:prSet/>
      <dgm:spPr/>
      <dgm:t>
        <a:bodyPr/>
        <a:lstStyle/>
        <a:p>
          <a:r>
            <a:rPr lang="en-US"/>
            <a:t>Annotated Reading</a:t>
          </a:r>
        </a:p>
      </dgm:t>
    </dgm:pt>
    <dgm:pt modelId="{A857326F-9484-4FA4-B0DB-78AF69081DAA}" type="parTrans" cxnId="{68A14E22-DE3D-4D30-9EAF-9E74C7BC65AB}">
      <dgm:prSet/>
      <dgm:spPr/>
      <dgm:t>
        <a:bodyPr/>
        <a:lstStyle/>
        <a:p>
          <a:endParaRPr lang="en-US"/>
        </a:p>
      </dgm:t>
    </dgm:pt>
    <dgm:pt modelId="{F637F816-7969-461B-8A45-5A06A1742E27}" type="sibTrans" cxnId="{68A14E22-DE3D-4D30-9EAF-9E74C7BC65AB}">
      <dgm:prSet/>
      <dgm:spPr/>
      <dgm:t>
        <a:bodyPr/>
        <a:lstStyle/>
        <a:p>
          <a:endParaRPr lang="en-US"/>
        </a:p>
      </dgm:t>
    </dgm:pt>
    <dgm:pt modelId="{0D603538-C2BA-49DA-8163-3EF0E722AF7B}">
      <dgm:prSet/>
      <dgm:spPr/>
      <dgm:t>
        <a:bodyPr/>
        <a:lstStyle/>
        <a:p>
          <a:r>
            <a:rPr lang="en-US"/>
            <a:t>Theory sections were annotated using Harmonize</a:t>
          </a:r>
        </a:p>
      </dgm:t>
    </dgm:pt>
    <dgm:pt modelId="{2F4DDAF2-D85E-4C5B-A202-BFEA327F0573}" type="parTrans" cxnId="{5657901A-9AA6-442E-981A-3FA11EEF82E3}">
      <dgm:prSet/>
      <dgm:spPr/>
      <dgm:t>
        <a:bodyPr/>
        <a:lstStyle/>
        <a:p>
          <a:endParaRPr lang="en-US"/>
        </a:p>
      </dgm:t>
    </dgm:pt>
    <dgm:pt modelId="{9485EF1A-D6E3-4EA7-999D-E27E2B622ECE}" type="sibTrans" cxnId="{5657901A-9AA6-442E-981A-3FA11EEF82E3}">
      <dgm:prSet/>
      <dgm:spPr/>
      <dgm:t>
        <a:bodyPr/>
        <a:lstStyle/>
        <a:p>
          <a:endParaRPr lang="en-US"/>
        </a:p>
      </dgm:t>
    </dgm:pt>
    <dgm:pt modelId="{8BE06E44-9A75-4935-AD1A-4A1A082FF37E}">
      <dgm:prSet/>
      <dgm:spPr/>
      <dgm:t>
        <a:bodyPr/>
        <a:lstStyle/>
        <a:p>
          <a:r>
            <a:rPr lang="en-US"/>
            <a:t>Discussion Boards</a:t>
          </a:r>
        </a:p>
      </dgm:t>
    </dgm:pt>
    <dgm:pt modelId="{128F5A15-7546-47DB-9F89-410624609245}" type="parTrans" cxnId="{12D4E219-C0D6-4B4D-81CC-001EBAF78FC8}">
      <dgm:prSet/>
      <dgm:spPr/>
      <dgm:t>
        <a:bodyPr/>
        <a:lstStyle/>
        <a:p>
          <a:endParaRPr lang="en-US"/>
        </a:p>
      </dgm:t>
    </dgm:pt>
    <dgm:pt modelId="{BB39FA48-BC96-4AC7-886E-75308FB8182B}" type="sibTrans" cxnId="{12D4E219-C0D6-4B4D-81CC-001EBAF78FC8}">
      <dgm:prSet/>
      <dgm:spPr/>
      <dgm:t>
        <a:bodyPr/>
        <a:lstStyle/>
        <a:p>
          <a:endParaRPr lang="en-US"/>
        </a:p>
      </dgm:t>
    </dgm:pt>
    <dgm:pt modelId="{740051CD-3EEA-45B0-AB6F-702C6FA00D5D}">
      <dgm:prSet/>
      <dgm:spPr/>
      <dgm:t>
        <a:bodyPr/>
        <a:lstStyle/>
        <a:p>
          <a:r>
            <a:rPr lang="en-US"/>
            <a:t>Students required to post playtest videos/screenshot in discussion boards</a:t>
          </a:r>
        </a:p>
      </dgm:t>
    </dgm:pt>
    <dgm:pt modelId="{4D37B62B-055F-445B-B936-7C4FE7AECB85}" type="parTrans" cxnId="{3EB3D4B6-2EB8-42C2-939B-FD968EA68F85}">
      <dgm:prSet/>
      <dgm:spPr/>
      <dgm:t>
        <a:bodyPr/>
        <a:lstStyle/>
        <a:p>
          <a:endParaRPr lang="en-US"/>
        </a:p>
      </dgm:t>
    </dgm:pt>
    <dgm:pt modelId="{7AAA1203-7E41-4A7C-A11C-B3B4E0D9F408}" type="sibTrans" cxnId="{3EB3D4B6-2EB8-42C2-939B-FD968EA68F85}">
      <dgm:prSet/>
      <dgm:spPr/>
      <dgm:t>
        <a:bodyPr/>
        <a:lstStyle/>
        <a:p>
          <a:endParaRPr lang="en-US"/>
        </a:p>
      </dgm:t>
    </dgm:pt>
    <dgm:pt modelId="{8B79508A-32A2-48B5-B3D9-5231D1040677}">
      <dgm:prSet/>
      <dgm:spPr/>
      <dgm:t>
        <a:bodyPr/>
        <a:lstStyle/>
        <a:p>
          <a:r>
            <a:rPr lang="en-US"/>
            <a:t>Assigned peer reviews</a:t>
          </a:r>
        </a:p>
      </dgm:t>
    </dgm:pt>
    <dgm:pt modelId="{6B26451D-314B-4A85-BA5D-4F807FEB60AD}" type="parTrans" cxnId="{8EE94CE5-96FC-42CE-9EC0-3429576718C3}">
      <dgm:prSet/>
      <dgm:spPr/>
      <dgm:t>
        <a:bodyPr/>
        <a:lstStyle/>
        <a:p>
          <a:endParaRPr lang="en-US"/>
        </a:p>
      </dgm:t>
    </dgm:pt>
    <dgm:pt modelId="{2A81DDB2-5F06-40EB-96A5-CD10300A0A82}" type="sibTrans" cxnId="{8EE94CE5-96FC-42CE-9EC0-3429576718C3}">
      <dgm:prSet/>
      <dgm:spPr/>
      <dgm:t>
        <a:bodyPr/>
        <a:lstStyle/>
        <a:p>
          <a:endParaRPr lang="en-US"/>
        </a:p>
      </dgm:t>
    </dgm:pt>
    <dgm:pt modelId="{9AD2AE8D-5FAC-4D4C-A7DE-56575788EB65}">
      <dgm:prSet/>
      <dgm:spPr/>
      <dgm:t>
        <a:bodyPr/>
        <a:lstStyle/>
        <a:p>
          <a:r>
            <a:rPr lang="en-US"/>
            <a:t>Scaffolded critical analysis assignment early in term</a:t>
          </a:r>
        </a:p>
      </dgm:t>
    </dgm:pt>
    <dgm:pt modelId="{AEDDDA65-C0E9-4BC3-8BC7-CE448CFF0AA6}" type="parTrans" cxnId="{8E21D354-A776-4DF8-AB21-10CA762C9BCD}">
      <dgm:prSet/>
      <dgm:spPr/>
      <dgm:t>
        <a:bodyPr/>
        <a:lstStyle/>
        <a:p>
          <a:endParaRPr lang="en-US"/>
        </a:p>
      </dgm:t>
    </dgm:pt>
    <dgm:pt modelId="{09DCF74B-D299-4E79-A1FC-3639F15E7BB3}" type="sibTrans" cxnId="{8E21D354-A776-4DF8-AB21-10CA762C9BCD}">
      <dgm:prSet/>
      <dgm:spPr/>
      <dgm:t>
        <a:bodyPr/>
        <a:lstStyle/>
        <a:p>
          <a:endParaRPr lang="en-US"/>
        </a:p>
      </dgm:t>
    </dgm:pt>
    <dgm:pt modelId="{442D65EF-B725-4D25-A288-80AEA125FDFA}" type="pres">
      <dgm:prSet presAssocID="{2D13714B-EA91-4159-9DBD-5EC71692F197}" presName="linear" presStyleCnt="0">
        <dgm:presLayoutVars>
          <dgm:dir/>
          <dgm:animLvl val="lvl"/>
          <dgm:resizeHandles val="exact"/>
        </dgm:presLayoutVars>
      </dgm:prSet>
      <dgm:spPr/>
    </dgm:pt>
    <dgm:pt modelId="{D2EA28FE-025D-469A-B763-E61D0FCA25A4}" type="pres">
      <dgm:prSet presAssocID="{026EF598-0379-409F-B19E-5B8F12A12D93}" presName="parentLin" presStyleCnt="0"/>
      <dgm:spPr/>
    </dgm:pt>
    <dgm:pt modelId="{8AC21B7B-CB33-4CF2-82F0-03833B6186CD}" type="pres">
      <dgm:prSet presAssocID="{026EF598-0379-409F-B19E-5B8F12A12D93}" presName="parentLeftMargin" presStyleLbl="node1" presStyleIdx="0" presStyleCnt="2"/>
      <dgm:spPr/>
    </dgm:pt>
    <dgm:pt modelId="{AB11B39D-E37F-490E-81E8-053D5A340C59}" type="pres">
      <dgm:prSet presAssocID="{026EF598-0379-409F-B19E-5B8F12A12D93}" presName="parentText" presStyleLbl="node1" presStyleIdx="0" presStyleCnt="2">
        <dgm:presLayoutVars>
          <dgm:chMax val="0"/>
          <dgm:bulletEnabled val="1"/>
        </dgm:presLayoutVars>
      </dgm:prSet>
      <dgm:spPr/>
    </dgm:pt>
    <dgm:pt modelId="{A2FC89AA-A8E7-488A-B7BB-F97974FCB8AA}" type="pres">
      <dgm:prSet presAssocID="{026EF598-0379-409F-B19E-5B8F12A12D93}" presName="negativeSpace" presStyleCnt="0"/>
      <dgm:spPr/>
    </dgm:pt>
    <dgm:pt modelId="{67C89B9F-A961-480D-88C8-7EE7C6BD2184}" type="pres">
      <dgm:prSet presAssocID="{026EF598-0379-409F-B19E-5B8F12A12D93}" presName="childText" presStyleLbl="conFgAcc1" presStyleIdx="0" presStyleCnt="2">
        <dgm:presLayoutVars>
          <dgm:bulletEnabled val="1"/>
        </dgm:presLayoutVars>
      </dgm:prSet>
      <dgm:spPr/>
    </dgm:pt>
    <dgm:pt modelId="{482DF5D0-2ACB-4B73-A816-3CE8F28AD118}" type="pres">
      <dgm:prSet presAssocID="{F637F816-7969-461B-8A45-5A06A1742E27}" presName="spaceBetweenRectangles" presStyleCnt="0"/>
      <dgm:spPr/>
    </dgm:pt>
    <dgm:pt modelId="{1E37E233-533F-4B21-846D-F605AEECDA07}" type="pres">
      <dgm:prSet presAssocID="{8BE06E44-9A75-4935-AD1A-4A1A082FF37E}" presName="parentLin" presStyleCnt="0"/>
      <dgm:spPr/>
    </dgm:pt>
    <dgm:pt modelId="{CD1260B9-5DC6-4197-A8AC-D100F43DFDA6}" type="pres">
      <dgm:prSet presAssocID="{8BE06E44-9A75-4935-AD1A-4A1A082FF37E}" presName="parentLeftMargin" presStyleLbl="node1" presStyleIdx="0" presStyleCnt="2"/>
      <dgm:spPr/>
    </dgm:pt>
    <dgm:pt modelId="{AD51FD64-A959-4E92-8F0A-5C394763AED9}" type="pres">
      <dgm:prSet presAssocID="{8BE06E44-9A75-4935-AD1A-4A1A082FF37E}" presName="parentText" presStyleLbl="node1" presStyleIdx="1" presStyleCnt="2">
        <dgm:presLayoutVars>
          <dgm:chMax val="0"/>
          <dgm:bulletEnabled val="1"/>
        </dgm:presLayoutVars>
      </dgm:prSet>
      <dgm:spPr/>
    </dgm:pt>
    <dgm:pt modelId="{90BA6509-4B94-4128-A98C-F5F2A8CC6A45}" type="pres">
      <dgm:prSet presAssocID="{8BE06E44-9A75-4935-AD1A-4A1A082FF37E}" presName="negativeSpace" presStyleCnt="0"/>
      <dgm:spPr/>
    </dgm:pt>
    <dgm:pt modelId="{487D4AA8-7251-4D8E-92BF-E115E05D9600}" type="pres">
      <dgm:prSet presAssocID="{8BE06E44-9A75-4935-AD1A-4A1A082FF37E}" presName="childText" presStyleLbl="conFgAcc1" presStyleIdx="1" presStyleCnt="2">
        <dgm:presLayoutVars>
          <dgm:bulletEnabled val="1"/>
        </dgm:presLayoutVars>
      </dgm:prSet>
      <dgm:spPr/>
    </dgm:pt>
  </dgm:ptLst>
  <dgm:cxnLst>
    <dgm:cxn modelId="{E0DC7609-7868-4FF1-8454-7F9B8161E101}" type="presOf" srcId="{740051CD-3EEA-45B0-AB6F-702C6FA00D5D}" destId="{487D4AA8-7251-4D8E-92BF-E115E05D9600}" srcOrd="0" destOrd="0" presId="urn:microsoft.com/office/officeart/2005/8/layout/list1"/>
    <dgm:cxn modelId="{BA488615-FF2C-47E6-98EF-9F9899C900C8}" type="presOf" srcId="{2D13714B-EA91-4159-9DBD-5EC71692F197}" destId="{442D65EF-B725-4D25-A288-80AEA125FDFA}" srcOrd="0" destOrd="0" presId="urn:microsoft.com/office/officeart/2005/8/layout/list1"/>
    <dgm:cxn modelId="{12D4E219-C0D6-4B4D-81CC-001EBAF78FC8}" srcId="{2D13714B-EA91-4159-9DBD-5EC71692F197}" destId="{8BE06E44-9A75-4935-AD1A-4A1A082FF37E}" srcOrd="1" destOrd="0" parTransId="{128F5A15-7546-47DB-9F89-410624609245}" sibTransId="{BB39FA48-BC96-4AC7-886E-75308FB8182B}"/>
    <dgm:cxn modelId="{5657901A-9AA6-442E-981A-3FA11EEF82E3}" srcId="{026EF598-0379-409F-B19E-5B8F12A12D93}" destId="{0D603538-C2BA-49DA-8163-3EF0E722AF7B}" srcOrd="0" destOrd="0" parTransId="{2F4DDAF2-D85E-4C5B-A202-BFEA327F0573}" sibTransId="{9485EF1A-D6E3-4EA7-999D-E27E2B622ECE}"/>
    <dgm:cxn modelId="{68A14E22-DE3D-4D30-9EAF-9E74C7BC65AB}" srcId="{2D13714B-EA91-4159-9DBD-5EC71692F197}" destId="{026EF598-0379-409F-B19E-5B8F12A12D93}" srcOrd="0" destOrd="0" parTransId="{A857326F-9484-4FA4-B0DB-78AF69081DAA}" sibTransId="{F637F816-7969-461B-8A45-5A06A1742E27}"/>
    <dgm:cxn modelId="{9D61D623-BFC0-4F8D-A1F6-E5E53DEE1C32}" type="presOf" srcId="{8BE06E44-9A75-4935-AD1A-4A1A082FF37E}" destId="{CD1260B9-5DC6-4197-A8AC-D100F43DFDA6}" srcOrd="0" destOrd="0" presId="urn:microsoft.com/office/officeart/2005/8/layout/list1"/>
    <dgm:cxn modelId="{0F8CBE26-A585-43E1-8D8A-6FB349627C11}" type="presOf" srcId="{0D603538-C2BA-49DA-8163-3EF0E722AF7B}" destId="{67C89B9F-A961-480D-88C8-7EE7C6BD2184}" srcOrd="0" destOrd="0" presId="urn:microsoft.com/office/officeart/2005/8/layout/list1"/>
    <dgm:cxn modelId="{8E21D354-A776-4DF8-AB21-10CA762C9BCD}" srcId="{8BE06E44-9A75-4935-AD1A-4A1A082FF37E}" destId="{9AD2AE8D-5FAC-4D4C-A7DE-56575788EB65}" srcOrd="2" destOrd="0" parTransId="{AEDDDA65-C0E9-4BC3-8BC7-CE448CFF0AA6}" sibTransId="{09DCF74B-D299-4E79-A1FC-3639F15E7BB3}"/>
    <dgm:cxn modelId="{C0C62881-758F-4045-99E3-66FFF83B9A75}" type="presOf" srcId="{8B79508A-32A2-48B5-B3D9-5231D1040677}" destId="{487D4AA8-7251-4D8E-92BF-E115E05D9600}" srcOrd="0" destOrd="1" presId="urn:microsoft.com/office/officeart/2005/8/layout/list1"/>
    <dgm:cxn modelId="{54C3ED93-A6EC-47D5-AC98-EC37D5534667}" type="presOf" srcId="{026EF598-0379-409F-B19E-5B8F12A12D93}" destId="{AB11B39D-E37F-490E-81E8-053D5A340C59}" srcOrd="1" destOrd="0" presId="urn:microsoft.com/office/officeart/2005/8/layout/list1"/>
    <dgm:cxn modelId="{595197AD-B48B-4FBC-AC16-D399F958BA5E}" type="presOf" srcId="{8BE06E44-9A75-4935-AD1A-4A1A082FF37E}" destId="{AD51FD64-A959-4E92-8F0A-5C394763AED9}" srcOrd="1" destOrd="0" presId="urn:microsoft.com/office/officeart/2005/8/layout/list1"/>
    <dgm:cxn modelId="{19A42BB6-BFE6-4308-A323-F6B22CD8A8B1}" type="presOf" srcId="{026EF598-0379-409F-B19E-5B8F12A12D93}" destId="{8AC21B7B-CB33-4CF2-82F0-03833B6186CD}" srcOrd="0" destOrd="0" presId="urn:microsoft.com/office/officeart/2005/8/layout/list1"/>
    <dgm:cxn modelId="{3EB3D4B6-2EB8-42C2-939B-FD968EA68F85}" srcId="{8BE06E44-9A75-4935-AD1A-4A1A082FF37E}" destId="{740051CD-3EEA-45B0-AB6F-702C6FA00D5D}" srcOrd="0" destOrd="0" parTransId="{4D37B62B-055F-445B-B936-7C4FE7AECB85}" sibTransId="{7AAA1203-7E41-4A7C-A11C-B3B4E0D9F408}"/>
    <dgm:cxn modelId="{FC5275E0-5122-4CE9-9B6A-2EDFECA7C682}" type="presOf" srcId="{9AD2AE8D-5FAC-4D4C-A7DE-56575788EB65}" destId="{487D4AA8-7251-4D8E-92BF-E115E05D9600}" srcOrd="0" destOrd="2" presId="urn:microsoft.com/office/officeart/2005/8/layout/list1"/>
    <dgm:cxn modelId="{8EE94CE5-96FC-42CE-9EC0-3429576718C3}" srcId="{8BE06E44-9A75-4935-AD1A-4A1A082FF37E}" destId="{8B79508A-32A2-48B5-B3D9-5231D1040677}" srcOrd="1" destOrd="0" parTransId="{6B26451D-314B-4A85-BA5D-4F807FEB60AD}" sibTransId="{2A81DDB2-5F06-40EB-96A5-CD10300A0A82}"/>
    <dgm:cxn modelId="{FAC5783C-109E-46D9-8D9B-F9826F7D8B14}" type="presParOf" srcId="{442D65EF-B725-4D25-A288-80AEA125FDFA}" destId="{D2EA28FE-025D-469A-B763-E61D0FCA25A4}" srcOrd="0" destOrd="0" presId="urn:microsoft.com/office/officeart/2005/8/layout/list1"/>
    <dgm:cxn modelId="{EA5FC995-9A83-45D4-A7C4-A8D465F23A50}" type="presParOf" srcId="{D2EA28FE-025D-469A-B763-E61D0FCA25A4}" destId="{8AC21B7B-CB33-4CF2-82F0-03833B6186CD}" srcOrd="0" destOrd="0" presId="urn:microsoft.com/office/officeart/2005/8/layout/list1"/>
    <dgm:cxn modelId="{82A1C044-D5BA-47C7-9C0C-B9A0410FC7FF}" type="presParOf" srcId="{D2EA28FE-025D-469A-B763-E61D0FCA25A4}" destId="{AB11B39D-E37F-490E-81E8-053D5A340C59}" srcOrd="1" destOrd="0" presId="urn:microsoft.com/office/officeart/2005/8/layout/list1"/>
    <dgm:cxn modelId="{A353F972-BE0F-42F3-BC91-3D1B085A73EB}" type="presParOf" srcId="{442D65EF-B725-4D25-A288-80AEA125FDFA}" destId="{A2FC89AA-A8E7-488A-B7BB-F97974FCB8AA}" srcOrd="1" destOrd="0" presId="urn:microsoft.com/office/officeart/2005/8/layout/list1"/>
    <dgm:cxn modelId="{C90CE94B-17E2-48A9-ABA3-C0BE86716CCA}" type="presParOf" srcId="{442D65EF-B725-4D25-A288-80AEA125FDFA}" destId="{67C89B9F-A961-480D-88C8-7EE7C6BD2184}" srcOrd="2" destOrd="0" presId="urn:microsoft.com/office/officeart/2005/8/layout/list1"/>
    <dgm:cxn modelId="{F7D1E8AC-C44F-40E4-9BC2-4B103B63FAE0}" type="presParOf" srcId="{442D65EF-B725-4D25-A288-80AEA125FDFA}" destId="{482DF5D0-2ACB-4B73-A816-3CE8F28AD118}" srcOrd="3" destOrd="0" presId="urn:microsoft.com/office/officeart/2005/8/layout/list1"/>
    <dgm:cxn modelId="{B4182B58-4B2C-43C5-B191-8C68EF330665}" type="presParOf" srcId="{442D65EF-B725-4D25-A288-80AEA125FDFA}" destId="{1E37E233-533F-4B21-846D-F605AEECDA07}" srcOrd="4" destOrd="0" presId="urn:microsoft.com/office/officeart/2005/8/layout/list1"/>
    <dgm:cxn modelId="{819111D8-EE6C-4FF3-817D-7883D54F712E}" type="presParOf" srcId="{1E37E233-533F-4B21-846D-F605AEECDA07}" destId="{CD1260B9-5DC6-4197-A8AC-D100F43DFDA6}" srcOrd="0" destOrd="0" presId="urn:microsoft.com/office/officeart/2005/8/layout/list1"/>
    <dgm:cxn modelId="{2BA0C897-063E-460A-BDFE-91934A2FE086}" type="presParOf" srcId="{1E37E233-533F-4B21-846D-F605AEECDA07}" destId="{AD51FD64-A959-4E92-8F0A-5C394763AED9}" srcOrd="1" destOrd="0" presId="urn:microsoft.com/office/officeart/2005/8/layout/list1"/>
    <dgm:cxn modelId="{63E01106-DB09-4CAA-8C86-BC6757192A27}" type="presParOf" srcId="{442D65EF-B725-4D25-A288-80AEA125FDFA}" destId="{90BA6509-4B94-4128-A98C-F5F2A8CC6A45}" srcOrd="5" destOrd="0" presId="urn:microsoft.com/office/officeart/2005/8/layout/list1"/>
    <dgm:cxn modelId="{B0533828-2C38-4256-95BA-FB462ED262B5}" type="presParOf" srcId="{442D65EF-B725-4D25-A288-80AEA125FDFA}" destId="{487D4AA8-7251-4D8E-92BF-E115E05D9600}"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18D58D-38F3-45BC-A152-CDBF4B9CEDA5}" type="doc">
      <dgm:prSet loTypeId="urn:microsoft.com/office/officeart/2005/8/layout/pyramid3" loCatId="pyramid" qsTypeId="urn:microsoft.com/office/officeart/2005/8/quickstyle/simple1#2" qsCatId="simple" csTypeId="urn:microsoft.com/office/officeart/2005/8/colors/accent0_1#1" csCatId="mainScheme" phldr="1"/>
      <dgm:spPr/>
      <dgm:t>
        <a:bodyPr/>
        <a:lstStyle/>
        <a:p>
          <a:endParaRPr lang="en-US"/>
        </a:p>
      </dgm:t>
    </dgm:pt>
    <dgm:pt modelId="{7EB236BF-87A7-4ED7-A0B8-3AC718F2634B}">
      <dgm:prSet phldrT="[Text]" phldr="0"/>
      <dgm:spPr/>
      <dgm:t>
        <a:bodyPr/>
        <a:lstStyle/>
        <a:p>
          <a:pPr rtl="0"/>
          <a:r>
            <a:rPr lang="en-US" dirty="0">
              <a:latin typeface="Euphemia"/>
            </a:rPr>
            <a:t>Final Project</a:t>
          </a:r>
          <a:endParaRPr lang="en-US" sz="1800" dirty="0"/>
        </a:p>
      </dgm:t>
    </dgm:pt>
    <dgm:pt modelId="{DDE3FA14-6423-4883-8CE4-2DE6EEFB8040}" type="parTrans" cxnId="{C4A54178-1838-4D6B-B6EC-18DE61D43CD7}">
      <dgm:prSet/>
      <dgm:spPr/>
      <dgm:t>
        <a:bodyPr/>
        <a:lstStyle/>
        <a:p>
          <a:endParaRPr lang="en-US"/>
        </a:p>
      </dgm:t>
    </dgm:pt>
    <dgm:pt modelId="{3C6F747C-8CEE-44A6-92D2-A0BF9CC1F9CA}" type="sibTrans" cxnId="{C4A54178-1838-4D6B-B6EC-18DE61D43CD7}">
      <dgm:prSet/>
      <dgm:spPr/>
      <dgm:t>
        <a:bodyPr/>
        <a:lstStyle/>
        <a:p>
          <a:endParaRPr lang="en-US"/>
        </a:p>
      </dgm:t>
    </dgm:pt>
    <dgm:pt modelId="{6857F10B-FF03-4909-A968-3E89CED587ED}">
      <dgm:prSet phldrT="[Text]" phldr="0"/>
      <dgm:spPr/>
      <dgm:t>
        <a:bodyPr/>
        <a:lstStyle/>
        <a:p>
          <a:r>
            <a:rPr lang="en-US" dirty="0">
              <a:latin typeface="Euphemia"/>
            </a:rPr>
            <a:t>Weeks </a:t>
          </a:r>
          <a:br>
            <a:rPr lang="en-US" dirty="0">
              <a:latin typeface="Euphemia"/>
            </a:rPr>
          </a:br>
          <a:r>
            <a:rPr lang="en-US" dirty="0">
              <a:latin typeface="Euphemia"/>
            </a:rPr>
            <a:t>7 – 10</a:t>
          </a:r>
          <a:endParaRPr lang="en-US" dirty="0"/>
        </a:p>
      </dgm:t>
    </dgm:pt>
    <dgm:pt modelId="{C642A434-BAC0-48FB-8C23-DF5AE4FE7315}" type="parTrans" cxnId="{C0A48FDF-4F62-4F76-B885-AEFC8EE90074}">
      <dgm:prSet/>
      <dgm:spPr/>
      <dgm:t>
        <a:bodyPr/>
        <a:lstStyle/>
        <a:p>
          <a:endParaRPr lang="en-US"/>
        </a:p>
      </dgm:t>
    </dgm:pt>
    <dgm:pt modelId="{BB9CEF10-F824-434D-98A6-3F2943C85427}" type="sibTrans" cxnId="{C0A48FDF-4F62-4F76-B885-AEFC8EE90074}">
      <dgm:prSet/>
      <dgm:spPr/>
      <dgm:t>
        <a:bodyPr/>
        <a:lstStyle/>
        <a:p>
          <a:endParaRPr lang="en-US"/>
        </a:p>
      </dgm:t>
    </dgm:pt>
    <dgm:pt modelId="{E9D2B624-D839-45E1-91B2-6EEBA42CD68E}">
      <dgm:prSet phldrT="[Text]" phldr="0"/>
      <dgm:spPr/>
      <dgm:t>
        <a:bodyPr/>
        <a:lstStyle/>
        <a:p>
          <a:r>
            <a:rPr lang="en-US" dirty="0">
              <a:latin typeface="Euphemia"/>
            </a:rPr>
            <a:t>Weeks </a:t>
          </a:r>
          <a:br>
            <a:rPr lang="en-US" dirty="0">
              <a:latin typeface="Euphemia"/>
            </a:rPr>
          </a:br>
          <a:r>
            <a:rPr lang="en-US" dirty="0">
              <a:latin typeface="Euphemia"/>
            </a:rPr>
            <a:t>2 &amp; 3</a:t>
          </a:r>
          <a:endParaRPr lang="en-US" dirty="0"/>
        </a:p>
      </dgm:t>
    </dgm:pt>
    <dgm:pt modelId="{61AEB5AB-4F23-41F9-A0E2-F87E62F51D7A}" type="parTrans" cxnId="{0ECDE226-43AB-4DFC-A8AF-C35AFEB3099D}">
      <dgm:prSet/>
      <dgm:spPr/>
      <dgm:t>
        <a:bodyPr/>
        <a:lstStyle/>
        <a:p>
          <a:endParaRPr lang="en-US"/>
        </a:p>
      </dgm:t>
    </dgm:pt>
    <dgm:pt modelId="{16286FFC-D437-4675-829A-00333077251D}" type="sibTrans" cxnId="{0ECDE226-43AB-4DFC-A8AF-C35AFEB3099D}">
      <dgm:prSet/>
      <dgm:spPr/>
      <dgm:t>
        <a:bodyPr/>
        <a:lstStyle/>
        <a:p>
          <a:endParaRPr lang="en-US"/>
        </a:p>
      </dgm:t>
    </dgm:pt>
    <dgm:pt modelId="{434AF155-085B-4F45-BDA7-C50CEEACBA73}">
      <dgm:prSet phldrT="[Text]" phldr="0"/>
      <dgm:spPr/>
      <dgm:t>
        <a:bodyPr/>
        <a:lstStyle/>
        <a:p>
          <a:pPr rtl="0"/>
          <a:r>
            <a:rPr lang="en-US" dirty="0">
              <a:latin typeface="Euphemia"/>
            </a:rPr>
            <a:t>Week </a:t>
          </a:r>
          <a:br>
            <a:rPr lang="en-US" dirty="0">
              <a:latin typeface="Euphemia"/>
            </a:rPr>
          </a:br>
          <a:r>
            <a:rPr lang="en-US" dirty="0">
              <a:latin typeface="Euphemia"/>
            </a:rPr>
            <a:t>1</a:t>
          </a:r>
        </a:p>
      </dgm:t>
    </dgm:pt>
    <dgm:pt modelId="{28BF04C0-4ACF-4A7F-8896-4ECCB406AC39}" type="parTrans" cxnId="{2084CD0E-F9A7-4FBC-9A61-0F68762EF57B}">
      <dgm:prSet/>
      <dgm:spPr/>
      <dgm:t>
        <a:bodyPr/>
        <a:lstStyle/>
        <a:p>
          <a:endParaRPr lang="en-US"/>
        </a:p>
      </dgm:t>
    </dgm:pt>
    <dgm:pt modelId="{4B34FA3E-EC1F-4271-8FDB-2179844814F6}" type="sibTrans" cxnId="{2084CD0E-F9A7-4FBC-9A61-0F68762EF57B}">
      <dgm:prSet/>
      <dgm:spPr/>
      <dgm:t>
        <a:bodyPr/>
        <a:lstStyle/>
        <a:p>
          <a:endParaRPr lang="en-US"/>
        </a:p>
      </dgm:t>
    </dgm:pt>
    <dgm:pt modelId="{44452DD5-7293-414C-A9B3-5B6F8F59320E}">
      <dgm:prSet phldrT="[Text]" phldr="0"/>
      <dgm:spPr/>
      <dgm:t>
        <a:bodyPr/>
        <a:lstStyle/>
        <a:p>
          <a:r>
            <a:rPr lang="en-US" sz="1000" dirty="0">
              <a:latin typeface="Euphemia"/>
            </a:rPr>
            <a:t>Introduction to game theory</a:t>
          </a:r>
          <a:endParaRPr lang="en-US" dirty="0"/>
        </a:p>
      </dgm:t>
    </dgm:pt>
    <dgm:pt modelId="{78FA2788-274B-4CF4-8671-18CBDCB2BDAE}" type="parTrans" cxnId="{5B87CD42-5278-434C-A0AA-79F1E68CC5F5}">
      <dgm:prSet/>
      <dgm:spPr/>
    </dgm:pt>
    <dgm:pt modelId="{C0D91E6A-24FF-42D6-A8EC-867B1BB2E2CD}" type="sibTrans" cxnId="{5B87CD42-5278-434C-A0AA-79F1E68CC5F5}">
      <dgm:prSet/>
      <dgm:spPr/>
    </dgm:pt>
    <dgm:pt modelId="{CC3DDE1F-9BE5-4BCF-B0EE-21699378363D}">
      <dgm:prSet phldrT="[Text]" phldr="0"/>
      <dgm:spPr/>
      <dgm:t>
        <a:bodyPr/>
        <a:lstStyle/>
        <a:p>
          <a:pPr rtl="0"/>
          <a:r>
            <a:rPr lang="en-US" sz="1000" dirty="0">
              <a:latin typeface="Euphemia"/>
            </a:rPr>
            <a:t>Introduction to final rubric requirements (fill in the blank)</a:t>
          </a:r>
        </a:p>
      </dgm:t>
    </dgm:pt>
    <dgm:pt modelId="{82A426CA-13FF-4489-840C-9812A5F21CDC}" type="parTrans" cxnId="{47F84C04-D832-477B-9EED-6C2FE653A5CB}">
      <dgm:prSet/>
      <dgm:spPr/>
    </dgm:pt>
    <dgm:pt modelId="{67E6336D-1417-4BA9-96A6-50EEFB9D692C}" type="sibTrans" cxnId="{47F84C04-D832-477B-9EED-6C2FE653A5CB}">
      <dgm:prSet/>
      <dgm:spPr/>
    </dgm:pt>
    <dgm:pt modelId="{0894F1D2-0C2E-4ECD-B9E1-E5BFB5C63D2E}">
      <dgm:prSet phldrT="[Text]" phldr="0"/>
      <dgm:spPr/>
      <dgm:t>
        <a:bodyPr/>
        <a:lstStyle/>
        <a:p>
          <a:r>
            <a:rPr lang="en-US" sz="1400" dirty="0">
              <a:latin typeface="Euphemia"/>
            </a:rPr>
            <a:t> Game Design Document</a:t>
          </a:r>
          <a:endParaRPr lang="en-US" sz="1400" dirty="0"/>
        </a:p>
      </dgm:t>
    </dgm:pt>
    <dgm:pt modelId="{35DE1349-1B7C-472C-8C5A-DED4F825423E}" type="parTrans" cxnId="{ED9D14FD-95C9-4B66-8718-9EC56F62E0C1}">
      <dgm:prSet/>
      <dgm:spPr/>
    </dgm:pt>
    <dgm:pt modelId="{85333957-C249-493F-8D4C-9BAE67CB524F}" type="sibTrans" cxnId="{ED9D14FD-95C9-4B66-8718-9EC56F62E0C1}">
      <dgm:prSet/>
      <dgm:spPr/>
    </dgm:pt>
    <dgm:pt modelId="{57C33A5B-E1A9-4BDE-8044-F543A38436BC}">
      <dgm:prSet phldrT="[Text]" phldr="0"/>
      <dgm:spPr/>
      <dgm:t>
        <a:bodyPr/>
        <a:lstStyle/>
        <a:p>
          <a:r>
            <a:rPr lang="en-US" sz="1400" dirty="0">
              <a:latin typeface="Euphemia"/>
            </a:rPr>
            <a:t>What is a game quiz</a:t>
          </a:r>
          <a:endParaRPr lang="en-US" sz="1400" dirty="0"/>
        </a:p>
      </dgm:t>
    </dgm:pt>
    <dgm:pt modelId="{3EE3416C-FCB4-4304-88CF-83BFDB51E80C}" type="parTrans" cxnId="{3BD198DA-1A7A-45E6-8E9C-F18F82E8D03D}">
      <dgm:prSet/>
      <dgm:spPr/>
    </dgm:pt>
    <dgm:pt modelId="{626EC3D7-7028-403C-87CA-59C20F5D804C}" type="sibTrans" cxnId="{3BD198DA-1A7A-45E6-8E9C-F18F82E8D03D}">
      <dgm:prSet/>
      <dgm:spPr/>
    </dgm:pt>
    <dgm:pt modelId="{1D4F8DEA-A0E8-46CE-9E25-1A21779BE4F0}">
      <dgm:prSet phldrT="[Text]" phldr="0"/>
      <dgm:spPr/>
      <dgm:t>
        <a:bodyPr/>
        <a:lstStyle/>
        <a:p>
          <a:pPr rtl="0"/>
          <a:r>
            <a:rPr lang="en-US" sz="1400" dirty="0">
              <a:latin typeface="Euphemia"/>
            </a:rPr>
            <a:t>Weekly check-ins</a:t>
          </a:r>
          <a:endParaRPr lang="en-US" sz="1400" dirty="0"/>
        </a:p>
      </dgm:t>
    </dgm:pt>
    <dgm:pt modelId="{EA22DABE-A5A1-4956-B9BC-BF3F9D0C76FB}" type="parTrans" cxnId="{9AD4494C-F01C-4416-95DA-C963F8ADB03F}">
      <dgm:prSet/>
      <dgm:spPr/>
    </dgm:pt>
    <dgm:pt modelId="{006704D1-F03E-4A13-BE1E-AFB0F86B4F38}" type="sibTrans" cxnId="{9AD4494C-F01C-4416-95DA-C963F8ADB03F}">
      <dgm:prSet/>
      <dgm:spPr/>
    </dgm:pt>
    <dgm:pt modelId="{9A968CD4-EF3C-4793-B373-C6925B897A04}">
      <dgm:prSet phldrT="[Text]" phldr="0"/>
      <dgm:spPr/>
      <dgm:t>
        <a:bodyPr/>
        <a:lstStyle/>
        <a:p>
          <a:pPr rtl="0"/>
          <a:r>
            <a:rPr lang="en-US" sz="1000" dirty="0">
              <a:latin typeface="Euphemia"/>
            </a:rPr>
            <a:t>Progress checks &amp; reflections</a:t>
          </a:r>
        </a:p>
      </dgm:t>
    </dgm:pt>
    <dgm:pt modelId="{A489DD22-B69E-499D-844E-E8734494BA3D}" type="parTrans" cxnId="{A0EA2EA6-21FA-4055-8DF0-66077FFF266A}">
      <dgm:prSet/>
      <dgm:spPr/>
    </dgm:pt>
    <dgm:pt modelId="{EA861FBE-5B9A-460A-AC8A-8D7BD90ECF3D}" type="sibTrans" cxnId="{A0EA2EA6-21FA-4055-8DF0-66077FFF266A}">
      <dgm:prSet/>
      <dgm:spPr/>
    </dgm:pt>
    <dgm:pt modelId="{694691DA-FF19-4D23-A33F-6118D7872D1F}">
      <dgm:prSet phldrT="[Text]" phldr="0"/>
      <dgm:spPr/>
      <dgm:t>
        <a:bodyPr/>
        <a:lstStyle/>
        <a:p>
          <a:pPr rtl="0"/>
          <a:r>
            <a:rPr lang="en-US" sz="1400" dirty="0">
              <a:latin typeface="Euphemia"/>
            </a:rPr>
            <a:t>Game turn in</a:t>
          </a:r>
        </a:p>
      </dgm:t>
    </dgm:pt>
    <dgm:pt modelId="{00995BA1-492F-4A77-9C69-BD8FB006AF28}" type="parTrans" cxnId="{97A803C9-983E-4EAC-8504-E452DCE6B96A}">
      <dgm:prSet/>
      <dgm:spPr/>
    </dgm:pt>
    <dgm:pt modelId="{48DE7B4E-91B1-4E19-8540-280924DFB74F}" type="sibTrans" cxnId="{97A803C9-983E-4EAC-8504-E452DCE6B96A}">
      <dgm:prSet/>
      <dgm:spPr/>
    </dgm:pt>
    <dgm:pt modelId="{6323A74B-5C24-44EF-87AC-755BC9D28BA3}">
      <dgm:prSet phldrT="[Text]" phldr="0"/>
      <dgm:spPr/>
      <dgm:t>
        <a:bodyPr/>
        <a:lstStyle/>
        <a:p>
          <a:pPr rtl="0"/>
          <a:r>
            <a:rPr lang="en-US" sz="1000" dirty="0">
              <a:latin typeface="Euphemia"/>
            </a:rPr>
            <a:t>Brings it all together</a:t>
          </a:r>
        </a:p>
      </dgm:t>
    </dgm:pt>
    <dgm:pt modelId="{55D2FFCB-277E-4167-973C-342D4868BA10}" type="parTrans" cxnId="{A743EBEB-446D-462F-A846-4EA2445F9315}">
      <dgm:prSet/>
      <dgm:spPr/>
    </dgm:pt>
    <dgm:pt modelId="{F60497AE-AEFE-43B8-BD68-9C6143D0FE34}" type="sibTrans" cxnId="{A743EBEB-446D-462F-A846-4EA2445F9315}">
      <dgm:prSet/>
      <dgm:spPr/>
    </dgm:pt>
    <dgm:pt modelId="{600828E8-5142-4ADF-9A3D-20A9F6CEFBEA}">
      <dgm:prSet phldrT="[Text]" phldr="0"/>
      <dgm:spPr/>
      <dgm:t>
        <a:bodyPr/>
        <a:lstStyle/>
        <a:p>
          <a:pPr rtl="0"/>
          <a:r>
            <a:rPr lang="en-US" sz="1000" dirty="0">
              <a:latin typeface="Euphemia"/>
            </a:rPr>
            <a:t>Foundational knowledge</a:t>
          </a:r>
        </a:p>
      </dgm:t>
    </dgm:pt>
    <dgm:pt modelId="{008E0574-F9DC-44D2-9B8C-B829C373F730}" type="parTrans" cxnId="{C4A36828-D6D9-440B-9FE0-6B3404D8BA9D}">
      <dgm:prSet/>
      <dgm:spPr/>
    </dgm:pt>
    <dgm:pt modelId="{3D10C362-026C-4E4D-9257-D2155FBB7825}" type="sibTrans" cxnId="{C4A36828-D6D9-440B-9FE0-6B3404D8BA9D}">
      <dgm:prSet/>
      <dgm:spPr/>
    </dgm:pt>
    <dgm:pt modelId="{56F9CE31-522F-41D3-8EC6-782DD3548E75}">
      <dgm:prSet phldrT="[Text]" phldr="0"/>
      <dgm:spPr/>
      <dgm:t>
        <a:bodyPr/>
        <a:lstStyle/>
        <a:p>
          <a:pPr rtl="0"/>
          <a:r>
            <a:rPr lang="en-US" dirty="0">
              <a:latin typeface="Euphemia"/>
            </a:rPr>
            <a:t>Weeks</a:t>
          </a:r>
          <a:br>
            <a:rPr lang="en-US" dirty="0">
              <a:latin typeface="Euphemia"/>
            </a:rPr>
          </a:br>
          <a:r>
            <a:rPr lang="en-US" dirty="0">
              <a:latin typeface="Euphemia"/>
            </a:rPr>
            <a:t>3 – 6</a:t>
          </a:r>
        </a:p>
      </dgm:t>
    </dgm:pt>
    <dgm:pt modelId="{460BBD37-79CE-42D2-975D-5659E97C3854}" type="parTrans" cxnId="{CB93BD16-1986-40CD-8BC1-C44747819222}">
      <dgm:prSet/>
      <dgm:spPr/>
    </dgm:pt>
    <dgm:pt modelId="{A5DC3FC1-9458-46AD-98AA-501F335EF91C}" type="sibTrans" cxnId="{CB93BD16-1986-40CD-8BC1-C44747819222}">
      <dgm:prSet/>
      <dgm:spPr/>
    </dgm:pt>
    <dgm:pt modelId="{4463FCB3-A1EB-472C-8631-478941A5FA63}">
      <dgm:prSet phldrT="[Text]" phldr="0"/>
      <dgm:spPr/>
      <dgm:t>
        <a:bodyPr/>
        <a:lstStyle/>
        <a:p>
          <a:pPr rtl="0"/>
          <a:r>
            <a:rPr lang="en-US" sz="1400" dirty="0">
              <a:latin typeface="Euphemia"/>
            </a:rPr>
            <a:t>Weekly labs</a:t>
          </a:r>
          <a:endParaRPr lang="en-US" sz="1400" dirty="0"/>
        </a:p>
      </dgm:t>
    </dgm:pt>
    <dgm:pt modelId="{442264E0-FDD5-4994-9E10-A57E46A32ADE}" type="parTrans" cxnId="{C4CFE6E8-F89A-4182-91C7-A63613D11918}">
      <dgm:prSet/>
      <dgm:spPr/>
    </dgm:pt>
    <dgm:pt modelId="{28FC276C-DF5A-4659-9CF7-4B41FAC236A2}" type="sibTrans" cxnId="{C4CFE6E8-F89A-4182-91C7-A63613D11918}">
      <dgm:prSet/>
      <dgm:spPr/>
    </dgm:pt>
    <dgm:pt modelId="{F8AA5C45-D042-4C95-972B-2C567EE5D425}">
      <dgm:prSet phldrT="[Text]" phldr="0"/>
      <dgm:spPr/>
      <dgm:t>
        <a:bodyPr/>
        <a:lstStyle/>
        <a:p>
          <a:pPr rtl="0"/>
          <a:r>
            <a:rPr lang="en-US" sz="1000" dirty="0">
              <a:latin typeface="Euphemia"/>
            </a:rPr>
            <a:t>Concrete mechanical knowledge </a:t>
          </a:r>
        </a:p>
      </dgm:t>
    </dgm:pt>
    <dgm:pt modelId="{09799458-CB48-4E11-B3FC-77C6873B810D}" type="parTrans" cxnId="{A7DEEA01-E3D7-4A06-8671-BBCCBF82B8B7}">
      <dgm:prSet/>
      <dgm:spPr/>
    </dgm:pt>
    <dgm:pt modelId="{3912B471-7305-412D-8817-50755FB03C21}" type="sibTrans" cxnId="{A7DEEA01-E3D7-4A06-8671-BBCCBF82B8B7}">
      <dgm:prSet/>
      <dgm:spPr/>
    </dgm:pt>
    <dgm:pt modelId="{906FC572-BEA2-4F24-95AC-7647BF245F99}" type="pres">
      <dgm:prSet presAssocID="{D618D58D-38F3-45BC-A152-CDBF4B9CEDA5}" presName="Name0" presStyleCnt="0">
        <dgm:presLayoutVars>
          <dgm:dir/>
          <dgm:animLvl val="lvl"/>
          <dgm:resizeHandles val="exact"/>
        </dgm:presLayoutVars>
      </dgm:prSet>
      <dgm:spPr/>
    </dgm:pt>
    <dgm:pt modelId="{DD422E3E-79C6-41F7-9DC7-7FABA9C3FFD0}" type="pres">
      <dgm:prSet presAssocID="{7EB236BF-87A7-4ED7-A0B8-3AC718F2634B}" presName="Name8" presStyleCnt="0"/>
      <dgm:spPr/>
    </dgm:pt>
    <dgm:pt modelId="{AEBC7DBF-6418-4292-A6C3-5F09066CBE7F}" type="pres">
      <dgm:prSet presAssocID="{7EB236BF-87A7-4ED7-A0B8-3AC718F2634B}" presName="acctBkgd" presStyleLbl="alignAcc1" presStyleIdx="0" presStyleCnt="5"/>
      <dgm:spPr/>
    </dgm:pt>
    <dgm:pt modelId="{EB1BA61D-832A-4AC5-B1E4-A93407C666B2}" type="pres">
      <dgm:prSet presAssocID="{7EB236BF-87A7-4ED7-A0B8-3AC718F2634B}" presName="acctTx" presStyleLbl="alignAcc1" presStyleIdx="0" presStyleCnt="5">
        <dgm:presLayoutVars>
          <dgm:bulletEnabled val="1"/>
        </dgm:presLayoutVars>
      </dgm:prSet>
      <dgm:spPr/>
    </dgm:pt>
    <dgm:pt modelId="{1D54E05B-A056-46CB-89B8-9FA70813CD05}" type="pres">
      <dgm:prSet presAssocID="{7EB236BF-87A7-4ED7-A0B8-3AC718F2634B}" presName="level" presStyleLbl="node1" presStyleIdx="0" presStyleCnt="5">
        <dgm:presLayoutVars>
          <dgm:chMax val="1"/>
          <dgm:bulletEnabled val="1"/>
        </dgm:presLayoutVars>
      </dgm:prSet>
      <dgm:spPr/>
    </dgm:pt>
    <dgm:pt modelId="{FA9F7520-363D-412B-8F5F-44BD3AB98D1C}" type="pres">
      <dgm:prSet presAssocID="{7EB236BF-87A7-4ED7-A0B8-3AC718F2634B}" presName="levelTx" presStyleLbl="revTx" presStyleIdx="0" presStyleCnt="0">
        <dgm:presLayoutVars>
          <dgm:chMax val="1"/>
          <dgm:bulletEnabled val="1"/>
        </dgm:presLayoutVars>
      </dgm:prSet>
      <dgm:spPr/>
    </dgm:pt>
    <dgm:pt modelId="{7BA573A1-67DB-4BC8-A75E-CBAB7F2FEE7B}" type="pres">
      <dgm:prSet presAssocID="{6857F10B-FF03-4909-A968-3E89CED587ED}" presName="Name8" presStyleCnt="0"/>
      <dgm:spPr/>
    </dgm:pt>
    <dgm:pt modelId="{84058E39-33E3-4E3D-AC19-83AB448B9889}" type="pres">
      <dgm:prSet presAssocID="{6857F10B-FF03-4909-A968-3E89CED587ED}" presName="acctBkgd" presStyleLbl="alignAcc1" presStyleIdx="1" presStyleCnt="5"/>
      <dgm:spPr/>
    </dgm:pt>
    <dgm:pt modelId="{7011EEE5-D74A-4F3E-893D-10E4D5DC948D}" type="pres">
      <dgm:prSet presAssocID="{6857F10B-FF03-4909-A968-3E89CED587ED}" presName="acctTx" presStyleLbl="alignAcc1" presStyleIdx="1" presStyleCnt="5">
        <dgm:presLayoutVars>
          <dgm:bulletEnabled val="1"/>
        </dgm:presLayoutVars>
      </dgm:prSet>
      <dgm:spPr/>
    </dgm:pt>
    <dgm:pt modelId="{A2F9ED78-1B70-4916-8E40-F6D499338A2C}" type="pres">
      <dgm:prSet presAssocID="{6857F10B-FF03-4909-A968-3E89CED587ED}" presName="level" presStyleLbl="node1" presStyleIdx="1" presStyleCnt="5">
        <dgm:presLayoutVars>
          <dgm:chMax val="1"/>
          <dgm:bulletEnabled val="1"/>
        </dgm:presLayoutVars>
      </dgm:prSet>
      <dgm:spPr/>
    </dgm:pt>
    <dgm:pt modelId="{A27E81AA-6AB8-4B0F-8C2A-7707C9F54A5F}" type="pres">
      <dgm:prSet presAssocID="{6857F10B-FF03-4909-A968-3E89CED587ED}" presName="levelTx" presStyleLbl="revTx" presStyleIdx="0" presStyleCnt="0">
        <dgm:presLayoutVars>
          <dgm:chMax val="1"/>
          <dgm:bulletEnabled val="1"/>
        </dgm:presLayoutVars>
      </dgm:prSet>
      <dgm:spPr/>
    </dgm:pt>
    <dgm:pt modelId="{AF08D67C-B5C9-4148-9E15-2BCCA171A269}" type="pres">
      <dgm:prSet presAssocID="{56F9CE31-522F-41D3-8EC6-782DD3548E75}" presName="Name8" presStyleCnt="0"/>
      <dgm:spPr/>
    </dgm:pt>
    <dgm:pt modelId="{CE3CCAC0-565A-4A9D-81A0-7ECBEA845B62}" type="pres">
      <dgm:prSet presAssocID="{56F9CE31-522F-41D3-8EC6-782DD3548E75}" presName="acctBkgd" presStyleLbl="alignAcc1" presStyleIdx="2" presStyleCnt="5"/>
      <dgm:spPr/>
    </dgm:pt>
    <dgm:pt modelId="{CE08C5B3-B9FD-42C7-98AA-8157C28BB188}" type="pres">
      <dgm:prSet presAssocID="{56F9CE31-522F-41D3-8EC6-782DD3548E75}" presName="acctTx" presStyleLbl="alignAcc1" presStyleIdx="2" presStyleCnt="5">
        <dgm:presLayoutVars>
          <dgm:bulletEnabled val="1"/>
        </dgm:presLayoutVars>
      </dgm:prSet>
      <dgm:spPr/>
    </dgm:pt>
    <dgm:pt modelId="{F55A0FDD-F0AB-4CB8-A2BF-D40164385DF6}" type="pres">
      <dgm:prSet presAssocID="{56F9CE31-522F-41D3-8EC6-782DD3548E75}" presName="level" presStyleLbl="node1" presStyleIdx="2" presStyleCnt="5">
        <dgm:presLayoutVars>
          <dgm:chMax val="1"/>
          <dgm:bulletEnabled val="1"/>
        </dgm:presLayoutVars>
      </dgm:prSet>
      <dgm:spPr/>
    </dgm:pt>
    <dgm:pt modelId="{61C92304-B895-4506-BD43-16D309F5DD64}" type="pres">
      <dgm:prSet presAssocID="{56F9CE31-522F-41D3-8EC6-782DD3548E75}" presName="levelTx" presStyleLbl="revTx" presStyleIdx="0" presStyleCnt="0">
        <dgm:presLayoutVars>
          <dgm:chMax val="1"/>
          <dgm:bulletEnabled val="1"/>
        </dgm:presLayoutVars>
      </dgm:prSet>
      <dgm:spPr/>
    </dgm:pt>
    <dgm:pt modelId="{0E97DBEE-533F-48F5-A8E5-B063B3EA09DA}" type="pres">
      <dgm:prSet presAssocID="{E9D2B624-D839-45E1-91B2-6EEBA42CD68E}" presName="Name8" presStyleCnt="0"/>
      <dgm:spPr/>
    </dgm:pt>
    <dgm:pt modelId="{C2D9B3D0-84AB-4CC6-A090-4200AFC71EC4}" type="pres">
      <dgm:prSet presAssocID="{E9D2B624-D839-45E1-91B2-6EEBA42CD68E}" presName="acctBkgd" presStyleLbl="alignAcc1" presStyleIdx="3" presStyleCnt="5"/>
      <dgm:spPr/>
    </dgm:pt>
    <dgm:pt modelId="{A7B22E00-DEFE-4C5D-B321-469C9454D465}" type="pres">
      <dgm:prSet presAssocID="{E9D2B624-D839-45E1-91B2-6EEBA42CD68E}" presName="acctTx" presStyleLbl="alignAcc1" presStyleIdx="3" presStyleCnt="5">
        <dgm:presLayoutVars>
          <dgm:bulletEnabled val="1"/>
        </dgm:presLayoutVars>
      </dgm:prSet>
      <dgm:spPr/>
    </dgm:pt>
    <dgm:pt modelId="{01FCC4DC-7D49-4915-8EF9-AB027C852B78}" type="pres">
      <dgm:prSet presAssocID="{E9D2B624-D839-45E1-91B2-6EEBA42CD68E}" presName="level" presStyleLbl="node1" presStyleIdx="3" presStyleCnt="5">
        <dgm:presLayoutVars>
          <dgm:chMax val="1"/>
          <dgm:bulletEnabled val="1"/>
        </dgm:presLayoutVars>
      </dgm:prSet>
      <dgm:spPr/>
    </dgm:pt>
    <dgm:pt modelId="{1236A515-4E99-4AFA-8357-31B7A80057A9}" type="pres">
      <dgm:prSet presAssocID="{E9D2B624-D839-45E1-91B2-6EEBA42CD68E}" presName="levelTx" presStyleLbl="revTx" presStyleIdx="0" presStyleCnt="0">
        <dgm:presLayoutVars>
          <dgm:chMax val="1"/>
          <dgm:bulletEnabled val="1"/>
        </dgm:presLayoutVars>
      </dgm:prSet>
      <dgm:spPr/>
    </dgm:pt>
    <dgm:pt modelId="{8B0894DC-2D51-46B8-AF34-9AFB6158AC0E}" type="pres">
      <dgm:prSet presAssocID="{434AF155-085B-4F45-BDA7-C50CEEACBA73}" presName="Name8" presStyleCnt="0"/>
      <dgm:spPr/>
    </dgm:pt>
    <dgm:pt modelId="{D83F9AF2-3B04-4604-8758-964A1997CF7E}" type="pres">
      <dgm:prSet presAssocID="{434AF155-085B-4F45-BDA7-C50CEEACBA73}" presName="acctBkgd" presStyleLbl="alignAcc1" presStyleIdx="4" presStyleCnt="5"/>
      <dgm:spPr/>
    </dgm:pt>
    <dgm:pt modelId="{D49F42D4-33F2-4E02-AB09-093ACE652FBB}" type="pres">
      <dgm:prSet presAssocID="{434AF155-085B-4F45-BDA7-C50CEEACBA73}" presName="acctTx" presStyleLbl="alignAcc1" presStyleIdx="4" presStyleCnt="5">
        <dgm:presLayoutVars>
          <dgm:bulletEnabled val="1"/>
        </dgm:presLayoutVars>
      </dgm:prSet>
      <dgm:spPr/>
    </dgm:pt>
    <dgm:pt modelId="{68BCEA1C-C897-4122-8C17-13A328DA57D6}" type="pres">
      <dgm:prSet presAssocID="{434AF155-085B-4F45-BDA7-C50CEEACBA73}" presName="level" presStyleLbl="node1" presStyleIdx="4" presStyleCnt="5">
        <dgm:presLayoutVars>
          <dgm:chMax val="1"/>
          <dgm:bulletEnabled val="1"/>
        </dgm:presLayoutVars>
      </dgm:prSet>
      <dgm:spPr/>
    </dgm:pt>
    <dgm:pt modelId="{5767F420-EB44-46A5-B6F7-D5C6F9989A7C}" type="pres">
      <dgm:prSet presAssocID="{434AF155-085B-4F45-BDA7-C50CEEACBA73}" presName="levelTx" presStyleLbl="revTx" presStyleIdx="0" presStyleCnt="0">
        <dgm:presLayoutVars>
          <dgm:chMax val="1"/>
          <dgm:bulletEnabled val="1"/>
        </dgm:presLayoutVars>
      </dgm:prSet>
      <dgm:spPr/>
    </dgm:pt>
  </dgm:ptLst>
  <dgm:cxnLst>
    <dgm:cxn modelId="{A7DEEA01-E3D7-4A06-8671-BBCCBF82B8B7}" srcId="{4463FCB3-A1EB-472C-8631-478941A5FA63}" destId="{F8AA5C45-D042-4C95-972B-2C567EE5D425}" srcOrd="0" destOrd="0" parTransId="{09799458-CB48-4E11-B3FC-77C6873B810D}" sibTransId="{3912B471-7305-412D-8817-50755FB03C21}"/>
    <dgm:cxn modelId="{47F84C04-D832-477B-9EED-6C2FE653A5CB}" srcId="{0894F1D2-0C2E-4ECD-B9E1-E5BFB5C63D2E}" destId="{CC3DDE1F-9BE5-4BCF-B0EE-21699378363D}" srcOrd="0" destOrd="0" parTransId="{82A426CA-13FF-4489-840C-9812A5F21CDC}" sibTransId="{67E6336D-1417-4BA9-96A6-50EEFB9D692C}"/>
    <dgm:cxn modelId="{DBCE5C05-EF28-4CAA-A5B2-311CBEC797C5}" type="presOf" srcId="{44452DD5-7293-414C-A9B3-5B6F8F59320E}" destId="{D49F42D4-33F2-4E02-AB09-093ACE652FBB}" srcOrd="1" destOrd="2" presId="urn:microsoft.com/office/officeart/2005/8/layout/pyramid3"/>
    <dgm:cxn modelId="{29D31A08-4A95-40C2-BE70-3C27E963608A}" type="presOf" srcId="{CC3DDE1F-9BE5-4BCF-B0EE-21699378363D}" destId="{C2D9B3D0-84AB-4CC6-A090-4200AFC71EC4}" srcOrd="0" destOrd="1" presId="urn:microsoft.com/office/officeart/2005/8/layout/pyramid3"/>
    <dgm:cxn modelId="{2B1D1509-62E5-4AEB-BE0C-35E54ADAB728}" type="presOf" srcId="{6323A74B-5C24-44EF-87AC-755BC9D28BA3}" destId="{EB1BA61D-832A-4AC5-B1E4-A93407C666B2}" srcOrd="1" destOrd="1" presId="urn:microsoft.com/office/officeart/2005/8/layout/pyramid3"/>
    <dgm:cxn modelId="{2084CD0E-F9A7-4FBC-9A61-0F68762EF57B}" srcId="{D618D58D-38F3-45BC-A152-CDBF4B9CEDA5}" destId="{434AF155-085B-4F45-BDA7-C50CEEACBA73}" srcOrd="4" destOrd="0" parTransId="{28BF04C0-4ACF-4A7F-8896-4ECCB406AC39}" sibTransId="{4B34FA3E-EC1F-4271-8FDB-2179844814F6}"/>
    <dgm:cxn modelId="{41E87412-5922-4B05-99BD-F0CC57422573}" type="presOf" srcId="{434AF155-085B-4F45-BDA7-C50CEEACBA73}" destId="{5767F420-EB44-46A5-B6F7-D5C6F9989A7C}" srcOrd="1" destOrd="0" presId="urn:microsoft.com/office/officeart/2005/8/layout/pyramid3"/>
    <dgm:cxn modelId="{CB93BD16-1986-40CD-8BC1-C44747819222}" srcId="{D618D58D-38F3-45BC-A152-CDBF4B9CEDA5}" destId="{56F9CE31-522F-41D3-8EC6-782DD3548E75}" srcOrd="2" destOrd="0" parTransId="{460BBD37-79CE-42D2-975D-5659E97C3854}" sibTransId="{A5DC3FC1-9458-46AD-98AA-501F335EF91C}"/>
    <dgm:cxn modelId="{EB15FD17-1BB5-493B-B52A-A60FBB27FE2F}" type="presOf" srcId="{434AF155-085B-4F45-BDA7-C50CEEACBA73}" destId="{68BCEA1C-C897-4122-8C17-13A328DA57D6}" srcOrd="0" destOrd="0" presId="urn:microsoft.com/office/officeart/2005/8/layout/pyramid3"/>
    <dgm:cxn modelId="{B4509223-EF2B-44D5-8512-192D63BA0A63}" type="presOf" srcId="{6857F10B-FF03-4909-A968-3E89CED587ED}" destId="{A2F9ED78-1B70-4916-8E40-F6D499338A2C}" srcOrd="0" destOrd="0" presId="urn:microsoft.com/office/officeart/2005/8/layout/pyramid3"/>
    <dgm:cxn modelId="{0ECDE226-43AB-4DFC-A8AF-C35AFEB3099D}" srcId="{D618D58D-38F3-45BC-A152-CDBF4B9CEDA5}" destId="{E9D2B624-D839-45E1-91B2-6EEBA42CD68E}" srcOrd="3" destOrd="0" parTransId="{61AEB5AB-4F23-41F9-A0E2-F87E62F51D7A}" sibTransId="{16286FFC-D437-4675-829A-00333077251D}"/>
    <dgm:cxn modelId="{C4A36828-D6D9-440B-9FE0-6B3404D8BA9D}" srcId="{57C33A5B-E1A9-4BDE-8044-F543A38436BC}" destId="{600828E8-5142-4ADF-9A3D-20A9F6CEFBEA}" srcOrd="0" destOrd="0" parTransId="{008E0574-F9DC-44D2-9B8C-B829C373F730}" sibTransId="{3D10C362-026C-4E4D-9257-D2155FBB7825}"/>
    <dgm:cxn modelId="{2F5C902E-5D78-4A8C-A242-CEFE8FA10E10}" type="presOf" srcId="{1D4F8DEA-A0E8-46CE-9E25-1A21779BE4F0}" destId="{84058E39-33E3-4E3D-AC19-83AB448B9889}" srcOrd="0" destOrd="0" presId="urn:microsoft.com/office/officeart/2005/8/layout/pyramid3"/>
    <dgm:cxn modelId="{80D17D3B-7839-4EB9-BDE9-AEC2C0146322}" type="presOf" srcId="{4463FCB3-A1EB-472C-8631-478941A5FA63}" destId="{CE3CCAC0-565A-4A9D-81A0-7ECBEA845B62}" srcOrd="0" destOrd="0" presId="urn:microsoft.com/office/officeart/2005/8/layout/pyramid3"/>
    <dgm:cxn modelId="{5B87CD42-5278-434C-A0AA-79F1E68CC5F5}" srcId="{57C33A5B-E1A9-4BDE-8044-F543A38436BC}" destId="{44452DD5-7293-414C-A9B3-5B6F8F59320E}" srcOrd="1" destOrd="0" parTransId="{78FA2788-274B-4CF4-8671-18CBDCB2BDAE}" sibTransId="{C0D91E6A-24FF-42D6-A8EC-867B1BB2E2CD}"/>
    <dgm:cxn modelId="{971E4E44-9932-44D6-9DD2-996A503924B5}" type="presOf" srcId="{57C33A5B-E1A9-4BDE-8044-F543A38436BC}" destId="{D49F42D4-33F2-4E02-AB09-093ACE652FBB}" srcOrd="1" destOrd="0" presId="urn:microsoft.com/office/officeart/2005/8/layout/pyramid3"/>
    <dgm:cxn modelId="{D707B066-9747-41E9-B00C-92AB05330752}" type="presOf" srcId="{0894F1D2-0C2E-4ECD-B9E1-E5BFB5C63D2E}" destId="{C2D9B3D0-84AB-4CC6-A090-4200AFC71EC4}" srcOrd="0" destOrd="0" presId="urn:microsoft.com/office/officeart/2005/8/layout/pyramid3"/>
    <dgm:cxn modelId="{F707FF69-51C5-46B3-8D30-7D06489627DF}" type="presOf" srcId="{E9D2B624-D839-45E1-91B2-6EEBA42CD68E}" destId="{01FCC4DC-7D49-4915-8EF9-AB027C852B78}" srcOrd="0" destOrd="0" presId="urn:microsoft.com/office/officeart/2005/8/layout/pyramid3"/>
    <dgm:cxn modelId="{9AD4494C-F01C-4416-95DA-C963F8ADB03F}" srcId="{6857F10B-FF03-4909-A968-3E89CED587ED}" destId="{1D4F8DEA-A0E8-46CE-9E25-1A21779BE4F0}" srcOrd="0" destOrd="0" parTransId="{EA22DABE-A5A1-4956-B9BC-BF3F9D0C76FB}" sibTransId="{006704D1-F03E-4A13-BE1E-AFB0F86B4F38}"/>
    <dgm:cxn modelId="{1A7D0A4D-A3A9-45F5-B757-3B45BB7E9836}" type="presOf" srcId="{E9D2B624-D839-45E1-91B2-6EEBA42CD68E}" destId="{1236A515-4E99-4AFA-8357-31B7A80057A9}" srcOrd="1" destOrd="0" presId="urn:microsoft.com/office/officeart/2005/8/layout/pyramid3"/>
    <dgm:cxn modelId="{C4A54178-1838-4D6B-B6EC-18DE61D43CD7}" srcId="{D618D58D-38F3-45BC-A152-CDBF4B9CEDA5}" destId="{7EB236BF-87A7-4ED7-A0B8-3AC718F2634B}" srcOrd="0" destOrd="0" parTransId="{DDE3FA14-6423-4883-8CE4-2DE6EEFB8040}" sibTransId="{3C6F747C-8CEE-44A6-92D2-A0BF9CC1F9CA}"/>
    <dgm:cxn modelId="{AB9A1481-13FE-40A1-8DF9-AE30427F2812}" type="presOf" srcId="{4463FCB3-A1EB-472C-8631-478941A5FA63}" destId="{CE08C5B3-B9FD-42C7-98AA-8157C28BB188}" srcOrd="1" destOrd="0" presId="urn:microsoft.com/office/officeart/2005/8/layout/pyramid3"/>
    <dgm:cxn modelId="{749B9285-ED86-4D8C-ABFA-C4ED818E1F72}" type="presOf" srcId="{F8AA5C45-D042-4C95-972B-2C567EE5D425}" destId="{CE08C5B3-B9FD-42C7-98AA-8157C28BB188}" srcOrd="1" destOrd="1" presId="urn:microsoft.com/office/officeart/2005/8/layout/pyramid3"/>
    <dgm:cxn modelId="{2A4B5C8A-8852-4926-83F6-493C370A0709}" type="presOf" srcId="{CC3DDE1F-9BE5-4BCF-B0EE-21699378363D}" destId="{A7B22E00-DEFE-4C5D-B321-469C9454D465}" srcOrd="1" destOrd="1" presId="urn:microsoft.com/office/officeart/2005/8/layout/pyramid3"/>
    <dgm:cxn modelId="{C9F0C395-88EC-42DC-9C20-50ABEF10FD3B}" type="presOf" srcId="{6323A74B-5C24-44EF-87AC-755BC9D28BA3}" destId="{AEBC7DBF-6418-4292-A6C3-5F09066CBE7F}" srcOrd="0" destOrd="1" presId="urn:microsoft.com/office/officeart/2005/8/layout/pyramid3"/>
    <dgm:cxn modelId="{C5D40EA2-FC33-49E4-A2E9-1CFC364841A1}" type="presOf" srcId="{9A968CD4-EF3C-4793-B373-C6925B897A04}" destId="{84058E39-33E3-4E3D-AC19-83AB448B9889}" srcOrd="0" destOrd="1" presId="urn:microsoft.com/office/officeart/2005/8/layout/pyramid3"/>
    <dgm:cxn modelId="{A2296EA4-810A-48F1-BB74-A91F28FD65FB}" type="presOf" srcId="{57C33A5B-E1A9-4BDE-8044-F543A38436BC}" destId="{D83F9AF2-3B04-4604-8758-964A1997CF7E}" srcOrd="0" destOrd="0" presId="urn:microsoft.com/office/officeart/2005/8/layout/pyramid3"/>
    <dgm:cxn modelId="{40D5C3A5-3D41-4151-B153-F441F3606E03}" type="presOf" srcId="{7EB236BF-87A7-4ED7-A0B8-3AC718F2634B}" destId="{1D54E05B-A056-46CB-89B8-9FA70813CD05}" srcOrd="0" destOrd="0" presId="urn:microsoft.com/office/officeart/2005/8/layout/pyramid3"/>
    <dgm:cxn modelId="{A0EA2EA6-21FA-4055-8DF0-66077FFF266A}" srcId="{1D4F8DEA-A0E8-46CE-9E25-1A21779BE4F0}" destId="{9A968CD4-EF3C-4793-B373-C6925B897A04}" srcOrd="0" destOrd="0" parTransId="{A489DD22-B69E-499D-844E-E8734494BA3D}" sibTransId="{EA861FBE-5B9A-460A-AC8A-8D7BD90ECF3D}"/>
    <dgm:cxn modelId="{501366AB-D016-43E3-8E45-BF8A26C553B7}" type="presOf" srcId="{694691DA-FF19-4D23-A33F-6118D7872D1F}" destId="{EB1BA61D-832A-4AC5-B1E4-A93407C666B2}" srcOrd="1" destOrd="0" presId="urn:microsoft.com/office/officeart/2005/8/layout/pyramid3"/>
    <dgm:cxn modelId="{D5D00CB3-0DAB-41FA-9A58-F77F8FF54095}" type="presOf" srcId="{9A968CD4-EF3C-4793-B373-C6925B897A04}" destId="{7011EEE5-D74A-4F3E-893D-10E4D5DC948D}" srcOrd="1" destOrd="1" presId="urn:microsoft.com/office/officeart/2005/8/layout/pyramid3"/>
    <dgm:cxn modelId="{127A37B7-E9AC-40A2-909D-DCE9150BFAD8}" type="presOf" srcId="{44452DD5-7293-414C-A9B3-5B6F8F59320E}" destId="{D83F9AF2-3B04-4604-8758-964A1997CF7E}" srcOrd="0" destOrd="2" presId="urn:microsoft.com/office/officeart/2005/8/layout/pyramid3"/>
    <dgm:cxn modelId="{97A803C9-983E-4EAC-8504-E452DCE6B96A}" srcId="{7EB236BF-87A7-4ED7-A0B8-3AC718F2634B}" destId="{694691DA-FF19-4D23-A33F-6118D7872D1F}" srcOrd="0" destOrd="0" parTransId="{00995BA1-492F-4A77-9C69-BD8FB006AF28}" sibTransId="{48DE7B4E-91B1-4E19-8540-280924DFB74F}"/>
    <dgm:cxn modelId="{919305CD-32B7-4C90-A70E-CC16EBC182AF}" type="presOf" srcId="{694691DA-FF19-4D23-A33F-6118D7872D1F}" destId="{AEBC7DBF-6418-4292-A6C3-5F09066CBE7F}" srcOrd="0" destOrd="0" presId="urn:microsoft.com/office/officeart/2005/8/layout/pyramid3"/>
    <dgm:cxn modelId="{62F3FCD1-D85C-4BB8-91AB-B49A62AE8AC4}" type="presOf" srcId="{600828E8-5142-4ADF-9A3D-20A9F6CEFBEA}" destId="{D83F9AF2-3B04-4604-8758-964A1997CF7E}" srcOrd="0" destOrd="1" presId="urn:microsoft.com/office/officeart/2005/8/layout/pyramid3"/>
    <dgm:cxn modelId="{3BD198DA-1A7A-45E6-8E9C-F18F82E8D03D}" srcId="{434AF155-085B-4F45-BDA7-C50CEEACBA73}" destId="{57C33A5B-E1A9-4BDE-8044-F543A38436BC}" srcOrd="0" destOrd="0" parTransId="{3EE3416C-FCB4-4304-88CF-83BFDB51E80C}" sibTransId="{626EC3D7-7028-403C-87CA-59C20F5D804C}"/>
    <dgm:cxn modelId="{2F5E33DE-D78C-4D6B-8C2E-2D4583C29286}" type="presOf" srcId="{0894F1D2-0C2E-4ECD-B9E1-E5BFB5C63D2E}" destId="{A7B22E00-DEFE-4C5D-B321-469C9454D465}" srcOrd="1" destOrd="0" presId="urn:microsoft.com/office/officeart/2005/8/layout/pyramid3"/>
    <dgm:cxn modelId="{C0A48FDF-4F62-4F76-B885-AEFC8EE90074}" srcId="{D618D58D-38F3-45BC-A152-CDBF4B9CEDA5}" destId="{6857F10B-FF03-4909-A968-3E89CED587ED}" srcOrd="1" destOrd="0" parTransId="{C642A434-BAC0-48FB-8C23-DF5AE4FE7315}" sibTransId="{BB9CEF10-F824-434D-98A6-3F2943C85427}"/>
    <dgm:cxn modelId="{B86F5DE6-5B02-4D8B-BA89-D08D0B2BDFCC}" type="presOf" srcId="{F8AA5C45-D042-4C95-972B-2C567EE5D425}" destId="{CE3CCAC0-565A-4A9D-81A0-7ECBEA845B62}" srcOrd="0" destOrd="1" presId="urn:microsoft.com/office/officeart/2005/8/layout/pyramid3"/>
    <dgm:cxn modelId="{BBBBB4E6-A507-420C-8BC8-3BBF7E7B8B6C}" type="presOf" srcId="{7EB236BF-87A7-4ED7-A0B8-3AC718F2634B}" destId="{FA9F7520-363D-412B-8F5F-44BD3AB98D1C}" srcOrd="1" destOrd="0" presId="urn:microsoft.com/office/officeart/2005/8/layout/pyramid3"/>
    <dgm:cxn modelId="{C4CFE6E8-F89A-4182-91C7-A63613D11918}" srcId="{56F9CE31-522F-41D3-8EC6-782DD3548E75}" destId="{4463FCB3-A1EB-472C-8631-478941A5FA63}" srcOrd="0" destOrd="0" parTransId="{442264E0-FDD5-4994-9E10-A57E46A32ADE}" sibTransId="{28FC276C-DF5A-4659-9CF7-4B41FAC236A2}"/>
    <dgm:cxn modelId="{A743EBEB-446D-462F-A846-4EA2445F9315}" srcId="{694691DA-FF19-4D23-A33F-6118D7872D1F}" destId="{6323A74B-5C24-44EF-87AC-755BC9D28BA3}" srcOrd="0" destOrd="0" parTransId="{55D2FFCB-277E-4167-973C-342D4868BA10}" sibTransId="{F60497AE-AEFE-43B8-BD68-9C6143D0FE34}"/>
    <dgm:cxn modelId="{EB333EEC-30D6-4CCE-882F-193D71CEF887}" type="presOf" srcId="{56F9CE31-522F-41D3-8EC6-782DD3548E75}" destId="{61C92304-B895-4506-BD43-16D309F5DD64}" srcOrd="1" destOrd="0" presId="urn:microsoft.com/office/officeart/2005/8/layout/pyramid3"/>
    <dgm:cxn modelId="{EFBCB4EC-F031-4170-85AC-3DFE0AA63781}" type="presOf" srcId="{1D4F8DEA-A0E8-46CE-9E25-1A21779BE4F0}" destId="{7011EEE5-D74A-4F3E-893D-10E4D5DC948D}" srcOrd="1" destOrd="0" presId="urn:microsoft.com/office/officeart/2005/8/layout/pyramid3"/>
    <dgm:cxn modelId="{310645EE-F55E-4BA7-B21E-58DC7B26DF96}" type="presOf" srcId="{56F9CE31-522F-41D3-8EC6-782DD3548E75}" destId="{F55A0FDD-F0AB-4CB8-A2BF-D40164385DF6}" srcOrd="0" destOrd="0" presId="urn:microsoft.com/office/officeart/2005/8/layout/pyramid3"/>
    <dgm:cxn modelId="{DC80B9EF-D7AD-401B-B043-65AF8DA122C2}" type="presOf" srcId="{D618D58D-38F3-45BC-A152-CDBF4B9CEDA5}" destId="{906FC572-BEA2-4F24-95AC-7647BF245F99}" srcOrd="0" destOrd="0" presId="urn:microsoft.com/office/officeart/2005/8/layout/pyramid3"/>
    <dgm:cxn modelId="{F53B15F4-B96B-4767-B330-CFD3FE548F6B}" type="presOf" srcId="{600828E8-5142-4ADF-9A3D-20A9F6CEFBEA}" destId="{D49F42D4-33F2-4E02-AB09-093ACE652FBB}" srcOrd="1" destOrd="1" presId="urn:microsoft.com/office/officeart/2005/8/layout/pyramid3"/>
    <dgm:cxn modelId="{BB15A6F8-A932-4060-BB1F-632E2180BFAD}" type="presOf" srcId="{6857F10B-FF03-4909-A968-3E89CED587ED}" destId="{A27E81AA-6AB8-4B0F-8C2A-7707C9F54A5F}" srcOrd="1" destOrd="0" presId="urn:microsoft.com/office/officeart/2005/8/layout/pyramid3"/>
    <dgm:cxn modelId="{ED9D14FD-95C9-4B66-8718-9EC56F62E0C1}" srcId="{E9D2B624-D839-45E1-91B2-6EEBA42CD68E}" destId="{0894F1D2-0C2E-4ECD-B9E1-E5BFB5C63D2E}" srcOrd="0" destOrd="0" parTransId="{35DE1349-1B7C-472C-8C5A-DED4F825423E}" sibTransId="{85333957-C249-493F-8D4C-9BAE67CB524F}"/>
    <dgm:cxn modelId="{6FFAA4A3-39C2-430E-944A-EEF92ECB68ED}" type="presParOf" srcId="{906FC572-BEA2-4F24-95AC-7647BF245F99}" destId="{DD422E3E-79C6-41F7-9DC7-7FABA9C3FFD0}" srcOrd="0" destOrd="0" presId="urn:microsoft.com/office/officeart/2005/8/layout/pyramid3"/>
    <dgm:cxn modelId="{9144B1CA-E491-45D4-9DFB-C1914278B15C}" type="presParOf" srcId="{DD422E3E-79C6-41F7-9DC7-7FABA9C3FFD0}" destId="{AEBC7DBF-6418-4292-A6C3-5F09066CBE7F}" srcOrd="0" destOrd="0" presId="urn:microsoft.com/office/officeart/2005/8/layout/pyramid3"/>
    <dgm:cxn modelId="{242FF56C-E683-461D-B28A-3F30E2759F6C}" type="presParOf" srcId="{DD422E3E-79C6-41F7-9DC7-7FABA9C3FFD0}" destId="{EB1BA61D-832A-4AC5-B1E4-A93407C666B2}" srcOrd="1" destOrd="0" presId="urn:microsoft.com/office/officeart/2005/8/layout/pyramid3"/>
    <dgm:cxn modelId="{BEEC77DF-2EFF-4523-8674-EEE3631555C3}" type="presParOf" srcId="{DD422E3E-79C6-41F7-9DC7-7FABA9C3FFD0}" destId="{1D54E05B-A056-46CB-89B8-9FA70813CD05}" srcOrd="2" destOrd="0" presId="urn:microsoft.com/office/officeart/2005/8/layout/pyramid3"/>
    <dgm:cxn modelId="{3175693B-28BE-4019-8AF0-945C0144F0A9}" type="presParOf" srcId="{DD422E3E-79C6-41F7-9DC7-7FABA9C3FFD0}" destId="{FA9F7520-363D-412B-8F5F-44BD3AB98D1C}" srcOrd="3" destOrd="0" presId="urn:microsoft.com/office/officeart/2005/8/layout/pyramid3"/>
    <dgm:cxn modelId="{9D53BB25-A19C-4F21-BABF-9A568037F834}" type="presParOf" srcId="{906FC572-BEA2-4F24-95AC-7647BF245F99}" destId="{7BA573A1-67DB-4BC8-A75E-CBAB7F2FEE7B}" srcOrd="1" destOrd="0" presId="urn:microsoft.com/office/officeart/2005/8/layout/pyramid3"/>
    <dgm:cxn modelId="{E010C0CB-7B31-41CF-A35E-876446307AAB}" type="presParOf" srcId="{7BA573A1-67DB-4BC8-A75E-CBAB7F2FEE7B}" destId="{84058E39-33E3-4E3D-AC19-83AB448B9889}" srcOrd="0" destOrd="0" presId="urn:microsoft.com/office/officeart/2005/8/layout/pyramid3"/>
    <dgm:cxn modelId="{E788CAB5-E0D2-4C49-837F-551D89EC6CE9}" type="presParOf" srcId="{7BA573A1-67DB-4BC8-A75E-CBAB7F2FEE7B}" destId="{7011EEE5-D74A-4F3E-893D-10E4D5DC948D}" srcOrd="1" destOrd="0" presId="urn:microsoft.com/office/officeart/2005/8/layout/pyramid3"/>
    <dgm:cxn modelId="{90CD7022-0701-432B-A1CF-DE5A67EE14E5}" type="presParOf" srcId="{7BA573A1-67DB-4BC8-A75E-CBAB7F2FEE7B}" destId="{A2F9ED78-1B70-4916-8E40-F6D499338A2C}" srcOrd="2" destOrd="0" presId="urn:microsoft.com/office/officeart/2005/8/layout/pyramid3"/>
    <dgm:cxn modelId="{BEA01C31-75FC-4747-A772-57C9265796D0}" type="presParOf" srcId="{7BA573A1-67DB-4BC8-A75E-CBAB7F2FEE7B}" destId="{A27E81AA-6AB8-4B0F-8C2A-7707C9F54A5F}" srcOrd="3" destOrd="0" presId="urn:microsoft.com/office/officeart/2005/8/layout/pyramid3"/>
    <dgm:cxn modelId="{7B8EDAE6-8895-4C46-A688-4A9204B9527B}" type="presParOf" srcId="{906FC572-BEA2-4F24-95AC-7647BF245F99}" destId="{AF08D67C-B5C9-4148-9E15-2BCCA171A269}" srcOrd="2" destOrd="0" presId="urn:microsoft.com/office/officeart/2005/8/layout/pyramid3"/>
    <dgm:cxn modelId="{08DCF54D-6432-4F75-8BAD-EDD2ACE9B682}" type="presParOf" srcId="{AF08D67C-B5C9-4148-9E15-2BCCA171A269}" destId="{CE3CCAC0-565A-4A9D-81A0-7ECBEA845B62}" srcOrd="0" destOrd="0" presId="urn:microsoft.com/office/officeart/2005/8/layout/pyramid3"/>
    <dgm:cxn modelId="{44E1F5A7-018D-44D3-B100-25D9934A4839}" type="presParOf" srcId="{AF08D67C-B5C9-4148-9E15-2BCCA171A269}" destId="{CE08C5B3-B9FD-42C7-98AA-8157C28BB188}" srcOrd="1" destOrd="0" presId="urn:microsoft.com/office/officeart/2005/8/layout/pyramid3"/>
    <dgm:cxn modelId="{33020436-085E-4AA7-98A7-8211FCA96999}" type="presParOf" srcId="{AF08D67C-B5C9-4148-9E15-2BCCA171A269}" destId="{F55A0FDD-F0AB-4CB8-A2BF-D40164385DF6}" srcOrd="2" destOrd="0" presId="urn:microsoft.com/office/officeart/2005/8/layout/pyramid3"/>
    <dgm:cxn modelId="{9440DD25-7577-47F9-A3F0-7F007B742E0F}" type="presParOf" srcId="{AF08D67C-B5C9-4148-9E15-2BCCA171A269}" destId="{61C92304-B895-4506-BD43-16D309F5DD64}" srcOrd="3" destOrd="0" presId="urn:microsoft.com/office/officeart/2005/8/layout/pyramid3"/>
    <dgm:cxn modelId="{6CD20CA0-857D-479D-9A32-B1950C2D5592}" type="presParOf" srcId="{906FC572-BEA2-4F24-95AC-7647BF245F99}" destId="{0E97DBEE-533F-48F5-A8E5-B063B3EA09DA}" srcOrd="3" destOrd="0" presId="urn:microsoft.com/office/officeart/2005/8/layout/pyramid3"/>
    <dgm:cxn modelId="{33BF806C-4CAD-40EE-BA7F-5285FE40DD82}" type="presParOf" srcId="{0E97DBEE-533F-48F5-A8E5-B063B3EA09DA}" destId="{C2D9B3D0-84AB-4CC6-A090-4200AFC71EC4}" srcOrd="0" destOrd="0" presId="urn:microsoft.com/office/officeart/2005/8/layout/pyramid3"/>
    <dgm:cxn modelId="{74A2BDE8-9D6B-419D-8516-53FF24C2E0B9}" type="presParOf" srcId="{0E97DBEE-533F-48F5-A8E5-B063B3EA09DA}" destId="{A7B22E00-DEFE-4C5D-B321-469C9454D465}" srcOrd="1" destOrd="0" presId="urn:microsoft.com/office/officeart/2005/8/layout/pyramid3"/>
    <dgm:cxn modelId="{3A41E43E-A6C2-416D-9CDA-F14448038DB8}" type="presParOf" srcId="{0E97DBEE-533F-48F5-A8E5-B063B3EA09DA}" destId="{01FCC4DC-7D49-4915-8EF9-AB027C852B78}" srcOrd="2" destOrd="0" presId="urn:microsoft.com/office/officeart/2005/8/layout/pyramid3"/>
    <dgm:cxn modelId="{4FFD680A-B2FC-41AD-8B57-30A250142521}" type="presParOf" srcId="{0E97DBEE-533F-48F5-A8E5-B063B3EA09DA}" destId="{1236A515-4E99-4AFA-8357-31B7A80057A9}" srcOrd="3" destOrd="0" presId="urn:microsoft.com/office/officeart/2005/8/layout/pyramid3"/>
    <dgm:cxn modelId="{0537C8BA-BD26-4229-8AEB-C9A16A6AD3FA}" type="presParOf" srcId="{906FC572-BEA2-4F24-95AC-7647BF245F99}" destId="{8B0894DC-2D51-46B8-AF34-9AFB6158AC0E}" srcOrd="4" destOrd="0" presId="urn:microsoft.com/office/officeart/2005/8/layout/pyramid3"/>
    <dgm:cxn modelId="{E1B9DA01-00D6-4512-83D9-DC2315261B26}" type="presParOf" srcId="{8B0894DC-2D51-46B8-AF34-9AFB6158AC0E}" destId="{D83F9AF2-3B04-4604-8758-964A1997CF7E}" srcOrd="0" destOrd="0" presId="urn:microsoft.com/office/officeart/2005/8/layout/pyramid3"/>
    <dgm:cxn modelId="{29DE864A-AFC6-45B0-9463-CAB45850C889}" type="presParOf" srcId="{8B0894DC-2D51-46B8-AF34-9AFB6158AC0E}" destId="{D49F42D4-33F2-4E02-AB09-093ACE652FBB}" srcOrd="1" destOrd="0" presId="urn:microsoft.com/office/officeart/2005/8/layout/pyramid3"/>
    <dgm:cxn modelId="{B1BC4F75-611E-4D5B-AFD2-45DFCBEEFB01}" type="presParOf" srcId="{8B0894DC-2D51-46B8-AF34-9AFB6158AC0E}" destId="{68BCEA1C-C897-4122-8C17-13A328DA57D6}" srcOrd="2" destOrd="0" presId="urn:microsoft.com/office/officeart/2005/8/layout/pyramid3"/>
    <dgm:cxn modelId="{812AD56C-A07C-4EDF-A089-4E19F00BEDF5}" type="presParOf" srcId="{8B0894DC-2D51-46B8-AF34-9AFB6158AC0E}" destId="{5767F420-EB44-46A5-B6F7-D5C6F9989A7C}" srcOrd="3"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50B79-B8E5-42AC-88BE-8F12FC8EB8D5}">
      <dsp:nvSpPr>
        <dsp:cNvPr id="0" name=""/>
        <dsp:cNvSpPr/>
      </dsp:nvSpPr>
      <dsp:spPr>
        <a:xfrm>
          <a:off x="0" y="418353"/>
          <a:ext cx="8631518" cy="17199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69902" tIns="583184" rIns="669902" bIns="199136" numCol="1" spcCol="1270" anchor="t" anchorCtr="0">
          <a:noAutofit/>
        </a:bodyPr>
        <a:lstStyle/>
        <a:p>
          <a:pPr marL="285750" lvl="1" indent="-285750" algn="l" defTabSz="1244600" rtl="0">
            <a:lnSpc>
              <a:spcPct val="90000"/>
            </a:lnSpc>
            <a:spcBef>
              <a:spcPct val="0"/>
            </a:spcBef>
            <a:spcAft>
              <a:spcPct val="15000"/>
            </a:spcAft>
            <a:buChar char="•"/>
          </a:pPr>
          <a:r>
            <a:rPr lang="en-US" sz="2800" kern="1200">
              <a:latin typeface="Euphemia"/>
            </a:rPr>
            <a:t>Does the final game work?</a:t>
          </a:r>
          <a:endParaRPr lang="en-US" sz="2800" kern="1200"/>
        </a:p>
        <a:p>
          <a:pPr marL="285750" lvl="1" indent="-285750" algn="l" defTabSz="1244600" rtl="0">
            <a:lnSpc>
              <a:spcPct val="90000"/>
            </a:lnSpc>
            <a:spcBef>
              <a:spcPct val="0"/>
            </a:spcBef>
            <a:spcAft>
              <a:spcPct val="15000"/>
            </a:spcAft>
            <a:buChar char="•"/>
          </a:pPr>
          <a:r>
            <a:rPr lang="en-US" sz="2800" kern="1200">
              <a:latin typeface="Euphemia"/>
            </a:rPr>
            <a:t>Does it have the certain elements?</a:t>
          </a:r>
        </a:p>
      </dsp:txBody>
      <dsp:txXfrm>
        <a:off x="0" y="418353"/>
        <a:ext cx="8631518" cy="1719900"/>
      </dsp:txXfrm>
    </dsp:sp>
    <dsp:sp modelId="{7CFC44B3-9108-4B07-95E4-1C9D90500667}">
      <dsp:nvSpPr>
        <dsp:cNvPr id="0" name=""/>
        <dsp:cNvSpPr/>
      </dsp:nvSpPr>
      <dsp:spPr>
        <a:xfrm>
          <a:off x="431575" y="5073"/>
          <a:ext cx="6042062" cy="8265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376" tIns="0" rIns="228376" bIns="0" numCol="1" spcCol="1270" anchor="ctr" anchorCtr="0">
          <a:noAutofit/>
        </a:bodyPr>
        <a:lstStyle/>
        <a:p>
          <a:pPr marL="0" lvl="0" indent="0" algn="l" defTabSz="1244600" rtl="0">
            <a:lnSpc>
              <a:spcPct val="90000"/>
            </a:lnSpc>
            <a:spcBef>
              <a:spcPct val="0"/>
            </a:spcBef>
            <a:spcAft>
              <a:spcPct val="35000"/>
            </a:spcAft>
            <a:buNone/>
          </a:pPr>
          <a:r>
            <a:rPr lang="en-US" sz="2800" kern="1200">
              <a:latin typeface="Euphemia"/>
            </a:rPr>
            <a:t>What was being assessed before?</a:t>
          </a:r>
          <a:endParaRPr lang="en-US" sz="2800" kern="1200"/>
        </a:p>
      </dsp:txBody>
      <dsp:txXfrm>
        <a:off x="471924" y="45422"/>
        <a:ext cx="5961364" cy="745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50B79-B8E5-42AC-88BE-8F12FC8EB8D5}">
      <dsp:nvSpPr>
        <dsp:cNvPr id="0" name=""/>
        <dsp:cNvSpPr/>
      </dsp:nvSpPr>
      <dsp:spPr>
        <a:xfrm>
          <a:off x="0" y="393822"/>
          <a:ext cx="8811076" cy="21136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83837" tIns="458216" rIns="683837"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Euphemia"/>
            </a:rPr>
            <a:t>Fundamentals of Unity software</a:t>
          </a:r>
        </a:p>
        <a:p>
          <a:pPr marL="228600" lvl="1" indent="-228600" algn="l" defTabSz="977900" rtl="0">
            <a:lnSpc>
              <a:spcPct val="90000"/>
            </a:lnSpc>
            <a:spcBef>
              <a:spcPct val="0"/>
            </a:spcBef>
            <a:spcAft>
              <a:spcPct val="15000"/>
            </a:spcAft>
            <a:buChar char="•"/>
          </a:pPr>
          <a:r>
            <a:rPr lang="en-US" sz="2200" kern="1200">
              <a:latin typeface="Euphemia"/>
            </a:rPr>
            <a:t>Programming logic</a:t>
          </a:r>
        </a:p>
        <a:p>
          <a:pPr marL="228600" lvl="1" indent="-228600" algn="l" defTabSz="977900" rtl="0">
            <a:lnSpc>
              <a:spcPct val="90000"/>
            </a:lnSpc>
            <a:spcBef>
              <a:spcPct val="0"/>
            </a:spcBef>
            <a:spcAft>
              <a:spcPct val="15000"/>
            </a:spcAft>
            <a:buChar char="•"/>
          </a:pPr>
          <a:r>
            <a:rPr lang="en-US" sz="2200" kern="1200">
              <a:latin typeface="Euphemia"/>
            </a:rPr>
            <a:t>Systematic and strategic thinking</a:t>
          </a:r>
        </a:p>
        <a:p>
          <a:pPr marL="228600" lvl="1" indent="-228600" algn="l" defTabSz="977900" rtl="0">
            <a:lnSpc>
              <a:spcPct val="90000"/>
            </a:lnSpc>
            <a:spcBef>
              <a:spcPct val="0"/>
            </a:spcBef>
            <a:spcAft>
              <a:spcPct val="15000"/>
            </a:spcAft>
            <a:buChar char="•"/>
          </a:pPr>
          <a:r>
            <a:rPr lang="en-US" sz="2200" kern="1200">
              <a:latin typeface="Euphemia"/>
            </a:rPr>
            <a:t>Creation of game worlds and prefabs</a:t>
          </a:r>
        </a:p>
      </dsp:txBody>
      <dsp:txXfrm>
        <a:off x="0" y="393822"/>
        <a:ext cx="8811076" cy="2113650"/>
      </dsp:txXfrm>
    </dsp:sp>
    <dsp:sp modelId="{7CFC44B3-9108-4B07-95E4-1C9D90500667}">
      <dsp:nvSpPr>
        <dsp:cNvPr id="0" name=""/>
        <dsp:cNvSpPr/>
      </dsp:nvSpPr>
      <dsp:spPr>
        <a:xfrm>
          <a:off x="440553" y="69102"/>
          <a:ext cx="6167753" cy="6494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3126" tIns="0" rIns="233126" bIns="0" numCol="1" spcCol="1270" anchor="ctr" anchorCtr="0">
          <a:noAutofit/>
        </a:bodyPr>
        <a:lstStyle/>
        <a:p>
          <a:pPr marL="0" lvl="0" indent="0" algn="l" defTabSz="977900" rtl="0">
            <a:lnSpc>
              <a:spcPct val="90000"/>
            </a:lnSpc>
            <a:spcBef>
              <a:spcPct val="0"/>
            </a:spcBef>
            <a:spcAft>
              <a:spcPct val="35000"/>
            </a:spcAft>
            <a:buNone/>
          </a:pPr>
          <a:r>
            <a:rPr lang="en-US" sz="2200" kern="1200">
              <a:latin typeface="Euphemia"/>
            </a:rPr>
            <a:t>What did I actually want to assess (CLOs)?</a:t>
          </a:r>
          <a:endParaRPr lang="en-US" sz="2200" kern="1200"/>
        </a:p>
      </dsp:txBody>
      <dsp:txXfrm>
        <a:off x="472256" y="100805"/>
        <a:ext cx="6104347"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50B79-B8E5-42AC-88BE-8F12FC8EB8D5}">
      <dsp:nvSpPr>
        <dsp:cNvPr id="0" name=""/>
        <dsp:cNvSpPr/>
      </dsp:nvSpPr>
      <dsp:spPr>
        <a:xfrm>
          <a:off x="0" y="523839"/>
          <a:ext cx="9782801" cy="36225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59254" tIns="479044" rIns="759254"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a:t>Required screenshots of progress and short </a:t>
          </a:r>
          <a:br>
            <a:rPr lang="en-US" sz="2300" kern="1200"/>
          </a:br>
          <a:r>
            <a:rPr lang="en-US" sz="2300" kern="1200"/>
            <a:t>(50 – 300 word) reflection</a:t>
          </a:r>
        </a:p>
        <a:p>
          <a:pPr marL="228600" lvl="1" indent="-228600" algn="l" defTabSz="1022350">
            <a:lnSpc>
              <a:spcPct val="90000"/>
            </a:lnSpc>
            <a:spcBef>
              <a:spcPct val="0"/>
            </a:spcBef>
            <a:spcAft>
              <a:spcPct val="15000"/>
            </a:spcAft>
            <a:buChar char="•"/>
          </a:pPr>
          <a:r>
            <a:rPr lang="en-US" sz="2300" kern="1200"/>
            <a:t>Students were able to visually mark progress and articulate learning and challenges</a:t>
          </a:r>
        </a:p>
        <a:p>
          <a:pPr marL="228600" lvl="1" indent="-228600" algn="l" defTabSz="1022350">
            <a:lnSpc>
              <a:spcPct val="90000"/>
            </a:lnSpc>
            <a:spcBef>
              <a:spcPct val="0"/>
            </a:spcBef>
            <a:spcAft>
              <a:spcPct val="15000"/>
            </a:spcAft>
            <a:buChar char="•"/>
          </a:pPr>
          <a:r>
            <a:rPr lang="en-US" sz="2300" kern="1200"/>
            <a:t>Graded on completion of reflection and progress update, not working prototype – let students experiment with less fear of failure</a:t>
          </a:r>
        </a:p>
        <a:p>
          <a:pPr marL="228600" lvl="1" indent="-228600" algn="l" defTabSz="1022350">
            <a:lnSpc>
              <a:spcPct val="90000"/>
            </a:lnSpc>
            <a:spcBef>
              <a:spcPct val="0"/>
            </a:spcBef>
            <a:spcAft>
              <a:spcPct val="15000"/>
            </a:spcAft>
            <a:buChar char="•"/>
          </a:pPr>
          <a:r>
            <a:rPr lang="en-US" sz="2300" kern="1200"/>
            <a:t>Allowed for formative feedback and to catch issues early</a:t>
          </a:r>
        </a:p>
      </dsp:txBody>
      <dsp:txXfrm>
        <a:off x="0" y="523839"/>
        <a:ext cx="9782801" cy="3622500"/>
      </dsp:txXfrm>
    </dsp:sp>
    <dsp:sp modelId="{7CFC44B3-9108-4B07-95E4-1C9D90500667}">
      <dsp:nvSpPr>
        <dsp:cNvPr id="0" name=""/>
        <dsp:cNvSpPr/>
      </dsp:nvSpPr>
      <dsp:spPr>
        <a:xfrm>
          <a:off x="489140" y="184359"/>
          <a:ext cx="6847960" cy="6789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8837" tIns="0" rIns="258837" bIns="0" numCol="1" spcCol="1270" anchor="ctr" anchorCtr="0">
          <a:noAutofit/>
        </a:bodyPr>
        <a:lstStyle/>
        <a:p>
          <a:pPr marL="0" lvl="0" indent="0" algn="l" defTabSz="1022350">
            <a:lnSpc>
              <a:spcPct val="90000"/>
            </a:lnSpc>
            <a:spcBef>
              <a:spcPct val="0"/>
            </a:spcBef>
            <a:spcAft>
              <a:spcPct val="35000"/>
            </a:spcAft>
            <a:buNone/>
          </a:pPr>
          <a:r>
            <a:rPr lang="en-US" sz="2300" kern="1200"/>
            <a:t>Weekly check-ins for weeks seven through </a:t>
          </a:r>
          <a:r>
            <a:rPr lang="en-US" sz="2300" kern="1200">
              <a:latin typeface="Euphemia"/>
            </a:rPr>
            <a:t>ten</a:t>
          </a:r>
          <a:endParaRPr lang="en-US" sz="2300" kern="1200"/>
        </a:p>
      </dsp:txBody>
      <dsp:txXfrm>
        <a:off x="522284" y="217503"/>
        <a:ext cx="6781672" cy="612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75F83-1A3B-487B-944C-FA286A7D5C64}">
      <dsp:nvSpPr>
        <dsp:cNvPr id="0" name=""/>
        <dsp:cNvSpPr/>
      </dsp:nvSpPr>
      <dsp:spPr>
        <a:xfrm>
          <a:off x="0" y="394599"/>
          <a:ext cx="9453112" cy="11655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33667" tIns="416560" rIns="733667"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a:t>Weekly agenda contained learning objects and reason for </a:t>
          </a:r>
          <a:br>
            <a:rPr lang="en-US" sz="2000" kern="1200" dirty="0">
              <a:latin typeface="Euphemia"/>
            </a:rPr>
          </a:br>
          <a:r>
            <a:rPr lang="en-US" sz="2000" kern="1200"/>
            <a:t>their inclusion</a:t>
          </a:r>
        </a:p>
      </dsp:txBody>
      <dsp:txXfrm>
        <a:off x="0" y="394599"/>
        <a:ext cx="9453112" cy="1165500"/>
      </dsp:txXfrm>
    </dsp:sp>
    <dsp:sp modelId="{DBC62570-BF2A-4F2C-8564-D173C274346F}">
      <dsp:nvSpPr>
        <dsp:cNvPr id="0" name=""/>
        <dsp:cNvSpPr/>
      </dsp:nvSpPr>
      <dsp:spPr>
        <a:xfrm>
          <a:off x="472655" y="99399"/>
          <a:ext cx="6617178" cy="5904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0114" tIns="0" rIns="250114" bIns="0" numCol="1" spcCol="1270" anchor="ctr" anchorCtr="0">
          <a:noAutofit/>
        </a:bodyPr>
        <a:lstStyle/>
        <a:p>
          <a:pPr marL="0" lvl="0" indent="0" algn="l" defTabSz="889000">
            <a:lnSpc>
              <a:spcPct val="90000"/>
            </a:lnSpc>
            <a:spcBef>
              <a:spcPct val="0"/>
            </a:spcBef>
            <a:spcAft>
              <a:spcPct val="35000"/>
            </a:spcAft>
            <a:buNone/>
          </a:pPr>
          <a:r>
            <a:rPr lang="en-US" sz="2000" kern="1200"/>
            <a:t>Explicitly tied learning outcomes to assessment</a:t>
          </a:r>
        </a:p>
      </dsp:txBody>
      <dsp:txXfrm>
        <a:off x="501476" y="128220"/>
        <a:ext cx="6559536" cy="532758"/>
      </dsp:txXfrm>
    </dsp:sp>
    <dsp:sp modelId="{A93681D5-5A54-4CA6-B5F7-325365BF2E57}">
      <dsp:nvSpPr>
        <dsp:cNvPr id="0" name=""/>
        <dsp:cNvSpPr/>
      </dsp:nvSpPr>
      <dsp:spPr>
        <a:xfrm>
          <a:off x="0" y="1963299"/>
          <a:ext cx="9453112" cy="22680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33667" tIns="416560" rIns="73366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Published and available week one</a:t>
          </a:r>
        </a:p>
        <a:p>
          <a:pPr marL="228600" lvl="1" indent="-228600" algn="l" defTabSz="889000" rtl="0">
            <a:lnSpc>
              <a:spcPct val="90000"/>
            </a:lnSpc>
            <a:spcBef>
              <a:spcPct val="0"/>
            </a:spcBef>
            <a:spcAft>
              <a:spcPct val="15000"/>
            </a:spcAft>
            <a:buChar char="•"/>
          </a:pPr>
          <a:r>
            <a:rPr lang="en-US" sz="2000" kern="1200"/>
            <a:t>Working final product is only one part of one subsection of </a:t>
          </a:r>
          <a:br>
            <a:rPr lang="en-US" sz="2000" kern="1200" dirty="0">
              <a:latin typeface="Euphemia"/>
            </a:rPr>
          </a:br>
          <a:r>
            <a:rPr lang="en-US" sz="2000" kern="1200"/>
            <a:t>the rubric</a:t>
          </a:r>
        </a:p>
        <a:p>
          <a:pPr marL="228600" lvl="1" indent="-228600" algn="l" defTabSz="889000">
            <a:lnSpc>
              <a:spcPct val="90000"/>
            </a:lnSpc>
            <a:spcBef>
              <a:spcPct val="0"/>
            </a:spcBef>
            <a:spcAft>
              <a:spcPct val="15000"/>
            </a:spcAft>
            <a:buChar char="•"/>
          </a:pPr>
          <a:r>
            <a:rPr lang="en-US" sz="2000" kern="1200"/>
            <a:t>Required parts are explicitly listed where needed</a:t>
          </a:r>
        </a:p>
        <a:p>
          <a:pPr marL="228600" lvl="1" indent="-228600" algn="l" defTabSz="889000">
            <a:lnSpc>
              <a:spcPct val="90000"/>
            </a:lnSpc>
            <a:spcBef>
              <a:spcPct val="0"/>
            </a:spcBef>
            <a:spcAft>
              <a:spcPct val="15000"/>
            </a:spcAft>
            <a:buChar char="•"/>
          </a:pPr>
          <a:r>
            <a:rPr lang="en-US" sz="2000" kern="1200"/>
            <a:t>Left explanatory comments in each section</a:t>
          </a:r>
        </a:p>
      </dsp:txBody>
      <dsp:txXfrm>
        <a:off x="0" y="1963299"/>
        <a:ext cx="9453112" cy="2268000"/>
      </dsp:txXfrm>
    </dsp:sp>
    <dsp:sp modelId="{2DEA748B-DB7E-48B7-95FD-192E030FBF05}">
      <dsp:nvSpPr>
        <dsp:cNvPr id="0" name=""/>
        <dsp:cNvSpPr/>
      </dsp:nvSpPr>
      <dsp:spPr>
        <a:xfrm>
          <a:off x="472655" y="1668100"/>
          <a:ext cx="6617178" cy="5904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0114" tIns="0" rIns="250114" bIns="0" numCol="1" spcCol="1270" anchor="ctr" anchorCtr="0">
          <a:noAutofit/>
        </a:bodyPr>
        <a:lstStyle/>
        <a:p>
          <a:pPr marL="0" lvl="0" indent="0" algn="l" defTabSz="889000" rtl="0">
            <a:lnSpc>
              <a:spcPct val="90000"/>
            </a:lnSpc>
            <a:spcBef>
              <a:spcPct val="0"/>
            </a:spcBef>
            <a:spcAft>
              <a:spcPct val="35000"/>
            </a:spcAft>
            <a:buNone/>
          </a:pPr>
          <a:r>
            <a:rPr lang="en-US" sz="2000" kern="1200"/>
            <a:t>Final </a:t>
          </a:r>
          <a:r>
            <a:rPr lang="en-US" sz="2000" kern="1200">
              <a:latin typeface="Euphemia"/>
            </a:rPr>
            <a:t>rubric (</a:t>
          </a:r>
          <a:r>
            <a:rPr lang="en-US" sz="2000" kern="1200"/>
            <a:t>Canvas</a:t>
          </a:r>
          <a:r>
            <a:rPr lang="en-US" sz="2000" kern="1200">
              <a:latin typeface="Euphemia"/>
            </a:rPr>
            <a:t>)</a:t>
          </a:r>
          <a:endParaRPr lang="en-US" sz="2000" kern="1200"/>
        </a:p>
      </dsp:txBody>
      <dsp:txXfrm>
        <a:off x="501476" y="1696921"/>
        <a:ext cx="6559536" cy="5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89B9F-A961-480D-88C8-7EE7C6BD2184}">
      <dsp:nvSpPr>
        <dsp:cNvPr id="0" name=""/>
        <dsp:cNvSpPr/>
      </dsp:nvSpPr>
      <dsp:spPr>
        <a:xfrm>
          <a:off x="0" y="375193"/>
          <a:ext cx="9782801" cy="108281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9254" tIns="520700" rIns="759254"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Theory sections were annotated using Harmonize</a:t>
          </a:r>
        </a:p>
      </dsp:txBody>
      <dsp:txXfrm>
        <a:off x="0" y="375193"/>
        <a:ext cx="9782801" cy="1082812"/>
      </dsp:txXfrm>
    </dsp:sp>
    <dsp:sp modelId="{AB11B39D-E37F-490E-81E8-053D5A340C59}">
      <dsp:nvSpPr>
        <dsp:cNvPr id="0" name=""/>
        <dsp:cNvSpPr/>
      </dsp:nvSpPr>
      <dsp:spPr>
        <a:xfrm>
          <a:off x="489140" y="6193"/>
          <a:ext cx="6847960"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837" tIns="0" rIns="258837" bIns="0" numCol="1" spcCol="1270" anchor="ctr" anchorCtr="0">
          <a:noAutofit/>
        </a:bodyPr>
        <a:lstStyle/>
        <a:p>
          <a:pPr marL="0" lvl="0" indent="0" algn="l" defTabSz="1111250">
            <a:lnSpc>
              <a:spcPct val="90000"/>
            </a:lnSpc>
            <a:spcBef>
              <a:spcPct val="0"/>
            </a:spcBef>
            <a:spcAft>
              <a:spcPct val="35000"/>
            </a:spcAft>
            <a:buNone/>
          </a:pPr>
          <a:r>
            <a:rPr lang="en-US" sz="2500" kern="1200"/>
            <a:t>Annotated Reading</a:t>
          </a:r>
        </a:p>
      </dsp:txBody>
      <dsp:txXfrm>
        <a:off x="525166" y="42219"/>
        <a:ext cx="6775908" cy="665948"/>
      </dsp:txXfrm>
    </dsp:sp>
    <dsp:sp modelId="{487D4AA8-7251-4D8E-92BF-E115E05D9600}">
      <dsp:nvSpPr>
        <dsp:cNvPr id="0" name=""/>
        <dsp:cNvSpPr/>
      </dsp:nvSpPr>
      <dsp:spPr>
        <a:xfrm>
          <a:off x="0" y="1962006"/>
          <a:ext cx="9782801" cy="2362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9254" tIns="520700" rIns="759254"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Students required to post playtest videos/screenshot in discussion boards</a:t>
          </a:r>
        </a:p>
        <a:p>
          <a:pPr marL="228600" lvl="1" indent="-228600" algn="l" defTabSz="1111250">
            <a:lnSpc>
              <a:spcPct val="90000"/>
            </a:lnSpc>
            <a:spcBef>
              <a:spcPct val="0"/>
            </a:spcBef>
            <a:spcAft>
              <a:spcPct val="15000"/>
            </a:spcAft>
            <a:buChar char="•"/>
          </a:pPr>
          <a:r>
            <a:rPr lang="en-US" sz="2500" kern="1200"/>
            <a:t>Assigned peer reviews</a:t>
          </a:r>
        </a:p>
        <a:p>
          <a:pPr marL="228600" lvl="1" indent="-228600" algn="l" defTabSz="1111250">
            <a:lnSpc>
              <a:spcPct val="90000"/>
            </a:lnSpc>
            <a:spcBef>
              <a:spcPct val="0"/>
            </a:spcBef>
            <a:spcAft>
              <a:spcPct val="15000"/>
            </a:spcAft>
            <a:buChar char="•"/>
          </a:pPr>
          <a:r>
            <a:rPr lang="en-US" sz="2500" kern="1200"/>
            <a:t>Scaffolded critical analysis assignment early in term</a:t>
          </a:r>
        </a:p>
      </dsp:txBody>
      <dsp:txXfrm>
        <a:off x="0" y="1962006"/>
        <a:ext cx="9782801" cy="2362500"/>
      </dsp:txXfrm>
    </dsp:sp>
    <dsp:sp modelId="{AD51FD64-A959-4E92-8F0A-5C394763AED9}">
      <dsp:nvSpPr>
        <dsp:cNvPr id="0" name=""/>
        <dsp:cNvSpPr/>
      </dsp:nvSpPr>
      <dsp:spPr>
        <a:xfrm>
          <a:off x="489140" y="1593006"/>
          <a:ext cx="6847960"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837" tIns="0" rIns="258837" bIns="0" numCol="1" spcCol="1270" anchor="ctr" anchorCtr="0">
          <a:noAutofit/>
        </a:bodyPr>
        <a:lstStyle/>
        <a:p>
          <a:pPr marL="0" lvl="0" indent="0" algn="l" defTabSz="1111250">
            <a:lnSpc>
              <a:spcPct val="90000"/>
            </a:lnSpc>
            <a:spcBef>
              <a:spcPct val="0"/>
            </a:spcBef>
            <a:spcAft>
              <a:spcPct val="35000"/>
            </a:spcAft>
            <a:buNone/>
          </a:pPr>
          <a:r>
            <a:rPr lang="en-US" sz="2500" kern="1200"/>
            <a:t>Discussion Boards</a:t>
          </a:r>
        </a:p>
      </dsp:txBody>
      <dsp:txXfrm>
        <a:off x="525166" y="1629032"/>
        <a:ext cx="6775908" cy="6659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BC7DBF-6418-4292-A6C3-5F09066CBE7F}">
      <dsp:nvSpPr>
        <dsp:cNvPr id="0" name=""/>
        <dsp:cNvSpPr/>
      </dsp:nvSpPr>
      <dsp:spPr>
        <a:xfrm>
          <a:off x="6787185" y="0"/>
          <a:ext cx="4302987" cy="1093302"/>
        </a:xfrm>
        <a:prstGeom prst="nonIsoscelesTrapezoid">
          <a:avLst>
            <a:gd name="adj1" fmla="val 68977"/>
            <a:gd name="adj2" fmla="val 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latin typeface="Euphemia"/>
            </a:rPr>
            <a:t>Game turn in</a:t>
          </a:r>
        </a:p>
        <a:p>
          <a:pPr marL="342900" lvl="2" indent="-171450" algn="l" defTabSz="800100" rtl="0">
            <a:lnSpc>
              <a:spcPct val="90000"/>
            </a:lnSpc>
            <a:spcBef>
              <a:spcPct val="0"/>
            </a:spcBef>
            <a:spcAft>
              <a:spcPct val="15000"/>
            </a:spcAft>
            <a:buChar char="•"/>
          </a:pPr>
          <a:r>
            <a:rPr lang="en-US" sz="1800" kern="1200" dirty="0">
              <a:latin typeface="Euphemia"/>
            </a:rPr>
            <a:t>Brings it all together</a:t>
          </a:r>
        </a:p>
      </dsp:txBody>
      <dsp:txXfrm>
        <a:off x="7541317" y="0"/>
        <a:ext cx="3548855" cy="1093302"/>
      </dsp:txXfrm>
    </dsp:sp>
    <dsp:sp modelId="{1D54E05B-A056-46CB-89B8-9FA70813CD05}">
      <dsp:nvSpPr>
        <dsp:cNvPr id="0" name=""/>
        <dsp:cNvSpPr/>
      </dsp:nvSpPr>
      <dsp:spPr>
        <a:xfrm rot="10800000">
          <a:off x="0" y="0"/>
          <a:ext cx="7541317" cy="1093302"/>
        </a:xfrm>
        <a:prstGeom prst="trapezoid">
          <a:avLst>
            <a:gd name="adj" fmla="val 68977"/>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rtl="0">
            <a:lnSpc>
              <a:spcPct val="90000"/>
            </a:lnSpc>
            <a:spcBef>
              <a:spcPct val="0"/>
            </a:spcBef>
            <a:spcAft>
              <a:spcPct val="35000"/>
            </a:spcAft>
            <a:buNone/>
          </a:pPr>
          <a:r>
            <a:rPr lang="en-US" sz="3300" kern="1200" dirty="0">
              <a:latin typeface="Euphemia"/>
            </a:rPr>
            <a:t>Final Project</a:t>
          </a:r>
          <a:endParaRPr lang="en-US" sz="3300" kern="1200" dirty="0"/>
        </a:p>
      </dsp:txBody>
      <dsp:txXfrm rot="-10800000">
        <a:off x="1319730" y="0"/>
        <a:ext cx="4901856" cy="1093302"/>
      </dsp:txXfrm>
    </dsp:sp>
    <dsp:sp modelId="{84058E39-33E3-4E3D-AC19-83AB448B9889}">
      <dsp:nvSpPr>
        <dsp:cNvPr id="0" name=""/>
        <dsp:cNvSpPr/>
      </dsp:nvSpPr>
      <dsp:spPr>
        <a:xfrm>
          <a:off x="6033054" y="1093302"/>
          <a:ext cx="5057118" cy="1093302"/>
        </a:xfrm>
        <a:prstGeom prst="nonIsoscelesTrapezoid">
          <a:avLst>
            <a:gd name="adj1" fmla="val 68977"/>
            <a:gd name="adj2" fmla="val 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latin typeface="Euphemia"/>
            </a:rPr>
            <a:t>Weekly check-ins</a:t>
          </a:r>
          <a:endParaRPr lang="en-US" sz="1800" kern="1200" dirty="0"/>
        </a:p>
        <a:p>
          <a:pPr marL="342900" lvl="2" indent="-171450" algn="l" defTabSz="800100" rtl="0">
            <a:lnSpc>
              <a:spcPct val="90000"/>
            </a:lnSpc>
            <a:spcBef>
              <a:spcPct val="0"/>
            </a:spcBef>
            <a:spcAft>
              <a:spcPct val="15000"/>
            </a:spcAft>
            <a:buChar char="•"/>
          </a:pPr>
          <a:r>
            <a:rPr lang="en-US" sz="1800" kern="1200" dirty="0">
              <a:latin typeface="Euphemia"/>
            </a:rPr>
            <a:t>Progress checks &amp; reflections</a:t>
          </a:r>
        </a:p>
      </dsp:txBody>
      <dsp:txXfrm>
        <a:off x="6787185" y="1093302"/>
        <a:ext cx="4302987" cy="1093302"/>
      </dsp:txXfrm>
    </dsp:sp>
    <dsp:sp modelId="{A2F9ED78-1B70-4916-8E40-F6D499338A2C}">
      <dsp:nvSpPr>
        <dsp:cNvPr id="0" name=""/>
        <dsp:cNvSpPr/>
      </dsp:nvSpPr>
      <dsp:spPr>
        <a:xfrm rot="10800000">
          <a:off x="754131" y="1093302"/>
          <a:ext cx="6033054" cy="1093302"/>
        </a:xfrm>
        <a:prstGeom prst="trapezoid">
          <a:avLst>
            <a:gd name="adj" fmla="val 68977"/>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en-US" sz="3300" kern="1200" dirty="0">
              <a:latin typeface="Euphemia"/>
            </a:rPr>
            <a:t>Weeks </a:t>
          </a:r>
          <a:br>
            <a:rPr lang="en-US" sz="3300" kern="1200" dirty="0">
              <a:latin typeface="Euphemia"/>
            </a:rPr>
          </a:br>
          <a:r>
            <a:rPr lang="en-US" sz="3300" kern="1200" dirty="0">
              <a:latin typeface="Euphemia"/>
            </a:rPr>
            <a:t>7 – 10</a:t>
          </a:r>
          <a:endParaRPr lang="en-US" sz="3300" kern="1200" dirty="0"/>
        </a:p>
      </dsp:txBody>
      <dsp:txXfrm rot="-10800000">
        <a:off x="1809916" y="1093302"/>
        <a:ext cx="3921485" cy="1093302"/>
      </dsp:txXfrm>
    </dsp:sp>
    <dsp:sp modelId="{CE3CCAC0-565A-4A9D-81A0-7ECBEA845B62}">
      <dsp:nvSpPr>
        <dsp:cNvPr id="0" name=""/>
        <dsp:cNvSpPr/>
      </dsp:nvSpPr>
      <dsp:spPr>
        <a:xfrm>
          <a:off x="5278922" y="2186604"/>
          <a:ext cx="5811250" cy="1093302"/>
        </a:xfrm>
        <a:prstGeom prst="nonIsoscelesTrapezoid">
          <a:avLst>
            <a:gd name="adj1" fmla="val 68977"/>
            <a:gd name="adj2" fmla="val 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latin typeface="Euphemia"/>
            </a:rPr>
            <a:t>Weekly labs</a:t>
          </a:r>
          <a:endParaRPr lang="en-US" sz="1800" kern="1200" dirty="0"/>
        </a:p>
        <a:p>
          <a:pPr marL="342900" lvl="2" indent="-171450" algn="l" defTabSz="800100" rtl="0">
            <a:lnSpc>
              <a:spcPct val="90000"/>
            </a:lnSpc>
            <a:spcBef>
              <a:spcPct val="0"/>
            </a:spcBef>
            <a:spcAft>
              <a:spcPct val="15000"/>
            </a:spcAft>
            <a:buChar char="•"/>
          </a:pPr>
          <a:r>
            <a:rPr lang="en-US" sz="1800" kern="1200" dirty="0">
              <a:latin typeface="Euphemia"/>
            </a:rPr>
            <a:t>Concrete mechanical knowledge </a:t>
          </a:r>
        </a:p>
      </dsp:txBody>
      <dsp:txXfrm>
        <a:off x="6033054" y="2186604"/>
        <a:ext cx="5057118" cy="1093302"/>
      </dsp:txXfrm>
    </dsp:sp>
    <dsp:sp modelId="{F55A0FDD-F0AB-4CB8-A2BF-D40164385DF6}">
      <dsp:nvSpPr>
        <dsp:cNvPr id="0" name=""/>
        <dsp:cNvSpPr/>
      </dsp:nvSpPr>
      <dsp:spPr>
        <a:xfrm rot="10800000">
          <a:off x="1508263" y="2186604"/>
          <a:ext cx="4524790" cy="1093302"/>
        </a:xfrm>
        <a:prstGeom prst="trapezoid">
          <a:avLst>
            <a:gd name="adj" fmla="val 68977"/>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rtl="0">
            <a:lnSpc>
              <a:spcPct val="90000"/>
            </a:lnSpc>
            <a:spcBef>
              <a:spcPct val="0"/>
            </a:spcBef>
            <a:spcAft>
              <a:spcPct val="35000"/>
            </a:spcAft>
            <a:buNone/>
          </a:pPr>
          <a:r>
            <a:rPr lang="en-US" sz="3300" kern="1200" dirty="0">
              <a:latin typeface="Euphemia"/>
            </a:rPr>
            <a:t>Weeks</a:t>
          </a:r>
          <a:br>
            <a:rPr lang="en-US" sz="3300" kern="1200" dirty="0">
              <a:latin typeface="Euphemia"/>
            </a:rPr>
          </a:br>
          <a:r>
            <a:rPr lang="en-US" sz="3300" kern="1200" dirty="0">
              <a:latin typeface="Euphemia"/>
            </a:rPr>
            <a:t>3 – 6</a:t>
          </a:r>
        </a:p>
      </dsp:txBody>
      <dsp:txXfrm rot="-10800000">
        <a:off x="2300101" y="2186604"/>
        <a:ext cx="2941113" cy="1093302"/>
      </dsp:txXfrm>
    </dsp:sp>
    <dsp:sp modelId="{C2D9B3D0-84AB-4CC6-A090-4200AFC71EC4}">
      <dsp:nvSpPr>
        <dsp:cNvPr id="0" name=""/>
        <dsp:cNvSpPr/>
      </dsp:nvSpPr>
      <dsp:spPr>
        <a:xfrm>
          <a:off x="4524790" y="3279906"/>
          <a:ext cx="6565382" cy="1093302"/>
        </a:xfrm>
        <a:prstGeom prst="nonIsoscelesTrapezoid">
          <a:avLst>
            <a:gd name="adj1" fmla="val 68977"/>
            <a:gd name="adj2" fmla="val 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Euphemia"/>
            </a:rPr>
            <a:t> Game Design Document</a:t>
          </a:r>
          <a:endParaRPr lang="en-US" sz="1800" kern="1200" dirty="0"/>
        </a:p>
        <a:p>
          <a:pPr marL="342900" lvl="2" indent="-171450" algn="l" defTabSz="800100" rtl="0">
            <a:lnSpc>
              <a:spcPct val="90000"/>
            </a:lnSpc>
            <a:spcBef>
              <a:spcPct val="0"/>
            </a:spcBef>
            <a:spcAft>
              <a:spcPct val="15000"/>
            </a:spcAft>
            <a:buChar char="•"/>
          </a:pPr>
          <a:r>
            <a:rPr lang="en-US" sz="1800" kern="1200" dirty="0">
              <a:latin typeface="Euphemia"/>
            </a:rPr>
            <a:t>Introduction to final rubric requirements (fill in the blank)</a:t>
          </a:r>
        </a:p>
      </dsp:txBody>
      <dsp:txXfrm>
        <a:off x="5278922" y="3279906"/>
        <a:ext cx="5811250" cy="1093302"/>
      </dsp:txXfrm>
    </dsp:sp>
    <dsp:sp modelId="{01FCC4DC-7D49-4915-8EF9-AB027C852B78}">
      <dsp:nvSpPr>
        <dsp:cNvPr id="0" name=""/>
        <dsp:cNvSpPr/>
      </dsp:nvSpPr>
      <dsp:spPr>
        <a:xfrm rot="10800000">
          <a:off x="2262395" y="3279906"/>
          <a:ext cx="3016527" cy="1093302"/>
        </a:xfrm>
        <a:prstGeom prst="trapezoid">
          <a:avLst>
            <a:gd name="adj" fmla="val 68977"/>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en-US" sz="3300" kern="1200" dirty="0">
              <a:latin typeface="Euphemia"/>
            </a:rPr>
            <a:t>Weeks </a:t>
          </a:r>
          <a:br>
            <a:rPr lang="en-US" sz="3300" kern="1200" dirty="0">
              <a:latin typeface="Euphemia"/>
            </a:rPr>
          </a:br>
          <a:r>
            <a:rPr lang="en-US" sz="3300" kern="1200" dirty="0">
              <a:latin typeface="Euphemia"/>
            </a:rPr>
            <a:t>2 &amp; 3</a:t>
          </a:r>
          <a:endParaRPr lang="en-US" sz="3300" kern="1200" dirty="0"/>
        </a:p>
      </dsp:txBody>
      <dsp:txXfrm rot="-10800000">
        <a:off x="2790287" y="3279906"/>
        <a:ext cx="1960742" cy="1093302"/>
      </dsp:txXfrm>
    </dsp:sp>
    <dsp:sp modelId="{D83F9AF2-3B04-4604-8758-964A1997CF7E}">
      <dsp:nvSpPr>
        <dsp:cNvPr id="0" name=""/>
        <dsp:cNvSpPr/>
      </dsp:nvSpPr>
      <dsp:spPr>
        <a:xfrm>
          <a:off x="3770658" y="4373208"/>
          <a:ext cx="7319514" cy="1093302"/>
        </a:xfrm>
        <a:prstGeom prst="nonIsoscelesTrapezoid">
          <a:avLst>
            <a:gd name="adj1" fmla="val 68977"/>
            <a:gd name="adj2" fmla="val 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Euphemia"/>
            </a:rPr>
            <a:t>What is a game quiz</a:t>
          </a:r>
          <a:endParaRPr lang="en-US" sz="1800" kern="1200" dirty="0"/>
        </a:p>
        <a:p>
          <a:pPr marL="342900" lvl="2" indent="-171450" algn="l" defTabSz="800100" rtl="0">
            <a:lnSpc>
              <a:spcPct val="90000"/>
            </a:lnSpc>
            <a:spcBef>
              <a:spcPct val="0"/>
            </a:spcBef>
            <a:spcAft>
              <a:spcPct val="15000"/>
            </a:spcAft>
            <a:buChar char="•"/>
          </a:pPr>
          <a:r>
            <a:rPr lang="en-US" sz="1800" kern="1200" dirty="0">
              <a:latin typeface="Euphemia"/>
            </a:rPr>
            <a:t>Foundational knowledge</a:t>
          </a:r>
        </a:p>
        <a:p>
          <a:pPr marL="342900" lvl="2" indent="-171450" algn="l" defTabSz="800100">
            <a:lnSpc>
              <a:spcPct val="90000"/>
            </a:lnSpc>
            <a:spcBef>
              <a:spcPct val="0"/>
            </a:spcBef>
            <a:spcAft>
              <a:spcPct val="15000"/>
            </a:spcAft>
            <a:buChar char="•"/>
          </a:pPr>
          <a:r>
            <a:rPr lang="en-US" sz="1800" kern="1200" dirty="0">
              <a:latin typeface="Euphemia"/>
            </a:rPr>
            <a:t>Introduction to game theory</a:t>
          </a:r>
          <a:endParaRPr lang="en-US" sz="1800" kern="1200" dirty="0"/>
        </a:p>
      </dsp:txBody>
      <dsp:txXfrm>
        <a:off x="4524790" y="4373208"/>
        <a:ext cx="6565382" cy="1093302"/>
      </dsp:txXfrm>
    </dsp:sp>
    <dsp:sp modelId="{68BCEA1C-C897-4122-8C17-13A328DA57D6}">
      <dsp:nvSpPr>
        <dsp:cNvPr id="0" name=""/>
        <dsp:cNvSpPr/>
      </dsp:nvSpPr>
      <dsp:spPr>
        <a:xfrm rot="10800000">
          <a:off x="3016527" y="4373208"/>
          <a:ext cx="1508263" cy="1093302"/>
        </a:xfrm>
        <a:prstGeom prst="trapezoid">
          <a:avLst>
            <a:gd name="adj" fmla="val 68977"/>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rtl="0">
            <a:lnSpc>
              <a:spcPct val="90000"/>
            </a:lnSpc>
            <a:spcBef>
              <a:spcPct val="0"/>
            </a:spcBef>
            <a:spcAft>
              <a:spcPct val="35000"/>
            </a:spcAft>
            <a:buNone/>
          </a:pPr>
          <a:r>
            <a:rPr lang="en-US" sz="3300" kern="1200" dirty="0">
              <a:latin typeface="Euphemia"/>
            </a:rPr>
            <a:t>Week </a:t>
          </a:r>
          <a:br>
            <a:rPr lang="en-US" sz="3300" kern="1200" dirty="0">
              <a:latin typeface="Euphemia"/>
            </a:rPr>
          </a:br>
          <a:r>
            <a:rPr lang="en-US" sz="3300" kern="1200" dirty="0">
              <a:latin typeface="Euphemia"/>
            </a:rPr>
            <a:t>1</a:t>
          </a:r>
        </a:p>
      </dsp:txBody>
      <dsp:txXfrm rot="-10800000">
        <a:off x="3016527" y="4373208"/>
        <a:ext cx="1508263" cy="109330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9/9/2026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9/9/2026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Handouts: Stoplight with strategies, link to AIAS?, Slides with spot for notes</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3237917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Mention that all sources and resources for further reading are located on the last slide. Also, note that this is meant to be an introduction – hence the first (maybe second) level Bloom's outcomes. Offer to provide more in-depth resources and talk more about it at a later date if requested.</a:t>
            </a:r>
          </a:p>
          <a:p>
            <a:endParaRPr lang="en-US">
              <a:latin typeface="Calibri"/>
              <a:ea typeface="Calibri"/>
              <a:cs typeface="Calibri"/>
            </a:endParaRPr>
          </a:p>
          <a:p>
            <a:r>
              <a:rPr lang="en-US">
                <a:latin typeface="Calibri"/>
                <a:ea typeface="Calibri"/>
                <a:cs typeface="Calibri"/>
              </a:rPr>
              <a:t>Plug the AI teaching and learning community on Canvas?</a:t>
            </a:r>
          </a:p>
        </p:txBody>
      </p:sp>
      <p:sp>
        <p:nvSpPr>
          <p:cNvPr id="4" name="Slide Number Placeholder 3"/>
          <p:cNvSpPr>
            <a:spLocks noGrp="1"/>
          </p:cNvSpPr>
          <p:nvPr>
            <p:ph type="sldNum" sz="quarter" idx="5"/>
          </p:nvPr>
        </p:nvSpPr>
        <p:spPr/>
        <p:txBody>
          <a:bodyPr/>
          <a:lstStyle/>
          <a:p>
            <a:fld id="{841221E5-7225-48EB-A4EE-420E7BFCF705}" type="slidenum">
              <a:rPr lang="en-US" smtClean="0"/>
              <a:pPr/>
              <a:t>3</a:t>
            </a:fld>
            <a:endParaRPr lang="en-US"/>
          </a:p>
        </p:txBody>
      </p:sp>
    </p:spTree>
    <p:extLst>
      <p:ext uri="{BB962C8B-B14F-4D97-AF65-F5344CB8AC3E}">
        <p14:creationId xmlns:p14="http://schemas.microsoft.com/office/powerpoint/2010/main" val="3818902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 know I am going to be asking you a lot. So, let's look at a real-world example – </a:t>
            </a:r>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a:t>
            </a:fld>
            <a:endParaRPr lang="en-US"/>
          </a:p>
        </p:txBody>
      </p:sp>
    </p:spTree>
    <p:extLst>
      <p:ext uri="{BB962C8B-B14F-4D97-AF65-F5344CB8AC3E}">
        <p14:creationId xmlns:p14="http://schemas.microsoft.com/office/powerpoint/2010/main" val="2983411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start with the why of redesigning the CIS 111: introduction to video games course. The course, as I inherited it, did not have the student outcomes or engagement that I was expecting. Let's look at an example of one of the four parts of the final project.</a:t>
            </a:r>
          </a:p>
        </p:txBody>
      </p:sp>
      <p:sp>
        <p:nvSpPr>
          <p:cNvPr id="4" name="Slide Number Placeholder 3"/>
          <p:cNvSpPr>
            <a:spLocks noGrp="1"/>
          </p:cNvSpPr>
          <p:nvPr>
            <p:ph type="sldNum" sz="quarter" idx="5"/>
          </p:nvPr>
        </p:nvSpPr>
        <p:spPr/>
        <p:txBody>
          <a:bodyPr/>
          <a:lstStyle/>
          <a:p>
            <a:fld id="{841221E5-7225-48EB-A4EE-420E7BFCF705}" type="slidenum">
              <a:rPr lang="en-US" smtClean="0"/>
              <a:pPr/>
              <a:t>5</a:t>
            </a:fld>
            <a:endParaRPr lang="en-US"/>
          </a:p>
        </p:txBody>
      </p:sp>
    </p:spTree>
    <p:extLst>
      <p:ext uri="{BB962C8B-B14F-4D97-AF65-F5344CB8AC3E}">
        <p14:creationId xmlns:p14="http://schemas.microsoft.com/office/powerpoint/2010/main" val="1818693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3227B-4CEA-24B5-89D5-8F9F3AA1D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C4150-E810-86CB-F138-5B4C2F1AB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73E2E-050C-A1BE-7672-09756F2EE810}"/>
              </a:ext>
            </a:extLst>
          </p:cNvPr>
          <p:cNvSpPr>
            <a:spLocks noGrp="1"/>
          </p:cNvSpPr>
          <p:nvPr>
            <p:ph type="body" idx="1"/>
          </p:nvPr>
        </p:nvSpPr>
        <p:spPr/>
        <p:txBody>
          <a:bodyPr/>
          <a:lstStyle/>
          <a:p>
            <a:r>
              <a:rPr lang="en-US">
                <a:latin typeface="Calibri"/>
                <a:ea typeface="Calibri"/>
                <a:cs typeface="Calibri"/>
              </a:rPr>
              <a:t>While this training is to help with rethinking assessment, a consequence of that is that your students will have a much clearer understanding of expectations and be much more willing to engage within the parameters you have defined. We are taking something huge and nebulous and turning it into something students can feel comfortable navigating – we are removing the blue with orange and lavender spots.</a:t>
            </a:r>
          </a:p>
        </p:txBody>
      </p:sp>
      <p:sp>
        <p:nvSpPr>
          <p:cNvPr id="4" name="Slide Number Placeholder 3">
            <a:extLst>
              <a:ext uri="{FF2B5EF4-FFF2-40B4-BE49-F238E27FC236}">
                <a16:creationId xmlns:a16="http://schemas.microsoft.com/office/drawing/2014/main" id="{AE2B6764-CCA1-F218-900E-11191A9627B9}"/>
              </a:ext>
            </a:extLst>
          </p:cNvPr>
          <p:cNvSpPr>
            <a:spLocks noGrp="1"/>
          </p:cNvSpPr>
          <p:nvPr>
            <p:ph type="sldNum" sz="quarter" idx="5"/>
          </p:nvPr>
        </p:nvSpPr>
        <p:spPr/>
        <p:txBody>
          <a:bodyPr/>
          <a:lstStyle/>
          <a:p>
            <a:fld id="{841221E5-7225-48EB-A4EE-420E7BFCF705}" type="slidenum">
              <a:rPr lang="en-US" smtClean="0"/>
              <a:pPr/>
              <a:t>14</a:t>
            </a:fld>
            <a:endParaRPr lang="en-US"/>
          </a:p>
        </p:txBody>
      </p:sp>
    </p:spTree>
    <p:extLst>
      <p:ext uri="{BB962C8B-B14F-4D97-AF65-F5344CB8AC3E}">
        <p14:creationId xmlns:p14="http://schemas.microsoft.com/office/powerpoint/2010/main" val="2867503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Gather your pitch forks and tomatoes. What I am about to say may upset some people. Send small children out of the room, etc, </a:t>
            </a:r>
            <a:r>
              <a:rPr lang="en-US" err="1">
                <a:latin typeface="Calibri"/>
                <a:ea typeface="Calibri"/>
                <a:cs typeface="Calibri"/>
              </a:rPr>
              <a:t>etc</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15</a:t>
            </a:fld>
            <a:endParaRPr lang="en-US"/>
          </a:p>
        </p:txBody>
      </p:sp>
    </p:spTree>
    <p:extLst>
      <p:ext uri="{BB962C8B-B14F-4D97-AF65-F5344CB8AC3E}">
        <p14:creationId xmlns:p14="http://schemas.microsoft.com/office/powerpoint/2010/main" val="3900913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If you truly want to prohibit AI from your courses, you can't keep teaching the way you did 20 years ago. Well you can, but you will drive yourself crazy.</a:t>
            </a:r>
          </a:p>
          <a:p>
            <a:endParaRPr lang="en-US">
              <a:latin typeface="Calibri"/>
              <a:ea typeface="Calibri"/>
              <a:cs typeface="Calibri"/>
            </a:endParaRPr>
          </a:p>
          <a:p>
            <a:r>
              <a:rPr lang="en-US">
                <a:latin typeface="Calibri"/>
                <a:ea typeface="Calibri"/>
                <a:cs typeface="Calibri"/>
              </a:rPr>
              <a:t>We are going to go more in-depth in the next slides, but if you take one thing away from this training it's this: You will have a much better time and better outcomes if you start to shift your attitude from assessing the product to the process.</a:t>
            </a:r>
          </a:p>
          <a:p>
            <a:endParaRPr lang="en-US">
              <a:latin typeface="Calibri"/>
              <a:ea typeface="Calibri"/>
              <a:cs typeface="Calibri"/>
            </a:endParaRPr>
          </a:p>
          <a:p>
            <a:r>
              <a:rPr lang="en-US">
                <a:latin typeface="Calibri"/>
                <a:ea typeface="Calibri"/>
                <a:cs typeface="Calibri"/>
              </a:rPr>
              <a:t>That means shifting away from a punitive mindset. I know it is easy to spend time and energy trying to catch cheaters. It feels like a personal insult. I get it. However, it is (I feel) a much better use of time and energy to rethink of why you are assessing what you are assessing and how best to assess it.</a:t>
            </a:r>
          </a:p>
          <a:p>
            <a:endParaRPr lang="en-US">
              <a:latin typeface="Calibri"/>
              <a:ea typeface="Calibri"/>
              <a:cs typeface="Calibri"/>
            </a:endParaRPr>
          </a:p>
          <a:p>
            <a:r>
              <a:rPr lang="en-US">
                <a:latin typeface="Calibri"/>
                <a:ea typeface="Calibri"/>
                <a:cs typeface="Calibri"/>
              </a:rPr>
              <a:t>Which brings me to</a:t>
            </a:r>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16</a:t>
            </a:fld>
            <a:endParaRPr lang="en-US"/>
          </a:p>
        </p:txBody>
      </p:sp>
    </p:spTree>
    <p:extLst>
      <p:ext uri="{BB962C8B-B14F-4D97-AF65-F5344CB8AC3E}">
        <p14:creationId xmlns:p14="http://schemas.microsoft.com/office/powerpoint/2010/main" val="3469727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17</a:t>
            </a:fld>
            <a:endParaRPr lang="en-US"/>
          </a:p>
        </p:txBody>
      </p:sp>
    </p:spTree>
    <p:extLst>
      <p:ext uri="{BB962C8B-B14F-4D97-AF65-F5344CB8AC3E}">
        <p14:creationId xmlns:p14="http://schemas.microsoft.com/office/powerpoint/2010/main" val="1833554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Rote memorization is the fastest way to learn something, period, but without long-term critical thinking and contextual knowledge, rote memorization does not stick and is not a way to get to a goal...unless your goal is to become the next Ken Jennings. </a:t>
            </a:r>
          </a:p>
        </p:txBody>
      </p:sp>
      <p:sp>
        <p:nvSpPr>
          <p:cNvPr id="4" name="Slide Number Placeholder 3"/>
          <p:cNvSpPr>
            <a:spLocks noGrp="1"/>
          </p:cNvSpPr>
          <p:nvPr>
            <p:ph type="sldNum" sz="quarter" idx="5"/>
          </p:nvPr>
        </p:nvSpPr>
        <p:spPr/>
        <p:txBody>
          <a:bodyPr/>
          <a:lstStyle/>
          <a:p>
            <a:fld id="{841221E5-7225-48EB-A4EE-420E7BFCF705}" type="slidenum">
              <a:rPr lang="en-US" smtClean="0"/>
              <a:pPr/>
              <a:t>18</a:t>
            </a:fld>
            <a:endParaRPr lang="en-US"/>
          </a:p>
        </p:txBody>
      </p:sp>
    </p:spTree>
    <p:extLst>
      <p:ext uri="{BB962C8B-B14F-4D97-AF65-F5344CB8AC3E}">
        <p14:creationId xmlns:p14="http://schemas.microsoft.com/office/powerpoint/2010/main" val="2824150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Okay, mushy stuff done. Let's talk how you realistically do this:</a:t>
            </a:r>
          </a:p>
          <a:p>
            <a:pPr marL="171450" indent="-171450">
              <a:buFont typeface="Calibri"/>
              <a:buChar char="-"/>
            </a:pPr>
            <a:r>
              <a:rPr lang="en-US">
                <a:latin typeface="Calibri"/>
                <a:ea typeface="Calibri"/>
                <a:cs typeface="Calibri"/>
              </a:rPr>
              <a:t>Annotating: </a:t>
            </a:r>
            <a:r>
              <a:rPr lang="en-US"/>
              <a:t>You may point out to students that they can offer glosses, provide interpretations, ask or respond to questions, and offer personal responses in their annotations, as appropriate.</a:t>
            </a:r>
            <a:endParaRPr lang="en-US">
              <a:cs typeface="+mn-lt"/>
            </a:endParaRPr>
          </a:p>
          <a:p>
            <a:pPr marL="171450" indent="-171450">
              <a:buFont typeface="Calibri"/>
              <a:buChar char="-"/>
            </a:pPr>
            <a:r>
              <a:rPr lang="en-US" err="1">
                <a:cs typeface="+mn-lt"/>
              </a:rPr>
              <a:t>Commonplacing</a:t>
            </a:r>
            <a:r>
              <a:rPr lang="en-US">
                <a:cs typeface="+mn-lt"/>
              </a:rPr>
              <a:t>: Have students record quotes, notes, passages, etc. In </a:t>
            </a:r>
            <a:r>
              <a:rPr lang="en-US" err="1">
                <a:cs typeface="+mn-lt"/>
              </a:rPr>
              <a:t>microsoft</a:t>
            </a:r>
            <a:r>
              <a:rPr lang="en-US">
                <a:cs typeface="+mn-lt"/>
              </a:rPr>
              <a:t> </a:t>
            </a:r>
            <a:r>
              <a:rPr lang="en-US" err="1">
                <a:cs typeface="+mn-lt"/>
              </a:rPr>
              <a:t>onenote</a:t>
            </a:r>
            <a:r>
              <a:rPr lang="en-US">
                <a:cs typeface="+mn-lt"/>
              </a:rPr>
              <a:t> (Ms365 LTI) </a:t>
            </a:r>
          </a:p>
          <a:p>
            <a:pPr marL="171450" indent="-171450">
              <a:buFont typeface="Calibri"/>
              <a:buChar char="-"/>
            </a:pPr>
            <a:r>
              <a:rPr lang="en-US">
                <a:cs typeface="+mn-lt"/>
              </a:rPr>
              <a:t>Concept maps: </a:t>
            </a:r>
            <a:r>
              <a:rPr lang="en-US" err="1"/>
              <a:t>tudents</a:t>
            </a:r>
            <a:r>
              <a:rPr lang="en-US"/>
              <a:t> can create diagrams that show the relationships between ideas, with connecting lines and linking words visually and textually describing the relationships between concepts. </a:t>
            </a:r>
          </a:p>
          <a:p>
            <a:pPr marL="171450" indent="-171450">
              <a:buFont typeface="Calibri"/>
              <a:buChar char="-"/>
            </a:pPr>
            <a:r>
              <a:rPr lang="en-US">
                <a:cs typeface="+mn-lt"/>
              </a:rPr>
              <a:t>Scaffolded assignments: Break up large assignments or problems into smaller assignment. Research papers into smaller assignments: exploratory writing, drafting, annotated bibliography, etc. Also, teamwork scaffolded assignments – break up problems into smaller steps and have each person in the group solve one piece before passing to the next.</a:t>
            </a:r>
          </a:p>
          <a:p>
            <a:pPr marL="171450" indent="-171450">
              <a:buFont typeface="Calibri"/>
              <a:buChar char="-"/>
            </a:pPr>
            <a:r>
              <a:rPr lang="en-US">
                <a:cs typeface="+mn-lt"/>
              </a:rPr>
              <a:t>Required reflections: have students explain why they chose the </a:t>
            </a:r>
            <a:r>
              <a:rPr lang="en-US" err="1">
                <a:cs typeface="+mn-lt"/>
              </a:rPr>
              <a:t>refrences</a:t>
            </a:r>
            <a:r>
              <a:rPr lang="en-US">
                <a:cs typeface="+mn-lt"/>
              </a:rPr>
              <a:t>, topic, source material, </a:t>
            </a:r>
            <a:r>
              <a:rPr lang="en-US" err="1">
                <a:cs typeface="+mn-lt"/>
              </a:rPr>
              <a:t>etc</a:t>
            </a:r>
            <a:r>
              <a:rPr lang="en-US">
                <a:cs typeface="+mn-lt"/>
              </a:rPr>
              <a:t> for their projects. Have them explain lessons learned, including what didn't work and what they learned from it. Talk about how the concept relates to their personal experiences.</a:t>
            </a:r>
          </a:p>
          <a:p>
            <a:pPr marL="171450" indent="-171450">
              <a:buFont typeface="Calibri"/>
              <a:buChar char="-"/>
            </a:pPr>
            <a:r>
              <a:rPr lang="en-US">
                <a:cs typeface="+mn-lt"/>
              </a:rPr>
              <a:t>Active learning: use </a:t>
            </a:r>
            <a:r>
              <a:rPr lang="en-US" err="1">
                <a:cs typeface="+mn-lt"/>
              </a:rPr>
              <a:t>kahoot</a:t>
            </a:r>
            <a:r>
              <a:rPr lang="en-US">
                <a:cs typeface="+mn-lt"/>
              </a:rPr>
              <a:t> for </a:t>
            </a:r>
            <a:r>
              <a:rPr lang="en-US" err="1">
                <a:cs typeface="+mn-lt"/>
              </a:rPr>
              <a:t>interactivit</a:t>
            </a:r>
            <a:r>
              <a:rPr lang="en-US">
                <a:cs typeface="+mn-lt"/>
              </a:rPr>
              <a:t>y during lectures, real time knowledge check ins. Use Panopto for video quizzes and knowledge checks during video lectures. </a:t>
            </a:r>
          </a:p>
          <a:p>
            <a:pPr marL="171450" indent="-171450">
              <a:buFont typeface="Calibri"/>
              <a:buChar char="-"/>
            </a:pPr>
            <a:r>
              <a:rPr lang="en-US">
                <a:cs typeface="+mn-lt"/>
              </a:rPr>
              <a:t>Collaborative experiential learning: have students tackle a real-world issue. Let them think outside the box. Give example of anatomy and physiology students building skeletal maps out of food, coloring books, etc.</a:t>
            </a:r>
          </a:p>
        </p:txBody>
      </p:sp>
      <p:sp>
        <p:nvSpPr>
          <p:cNvPr id="4" name="Slide Number Placeholder 3"/>
          <p:cNvSpPr>
            <a:spLocks noGrp="1"/>
          </p:cNvSpPr>
          <p:nvPr>
            <p:ph type="sldNum" sz="quarter" idx="5"/>
          </p:nvPr>
        </p:nvSpPr>
        <p:spPr/>
        <p:txBody>
          <a:bodyPr/>
          <a:lstStyle/>
          <a:p>
            <a:fld id="{841221E5-7225-48EB-A4EE-420E7BFCF705}" type="slidenum">
              <a:rPr lang="en-US" smtClean="0"/>
              <a:pPr/>
              <a:t>19</a:t>
            </a:fld>
            <a:endParaRPr lang="en-US"/>
          </a:p>
        </p:txBody>
      </p:sp>
    </p:spTree>
    <p:extLst>
      <p:ext uri="{BB962C8B-B14F-4D97-AF65-F5344CB8AC3E}">
        <p14:creationId xmlns:p14="http://schemas.microsoft.com/office/powerpoint/2010/main" val="83050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Time for an interactive exercise. Explain the exercise. Put on some gentle lo-fi and start a timer.</a:t>
            </a:r>
          </a:p>
        </p:txBody>
      </p:sp>
      <p:sp>
        <p:nvSpPr>
          <p:cNvPr id="4" name="Slide Number Placeholder 3"/>
          <p:cNvSpPr>
            <a:spLocks noGrp="1"/>
          </p:cNvSpPr>
          <p:nvPr>
            <p:ph type="sldNum" sz="quarter" idx="5"/>
          </p:nvPr>
        </p:nvSpPr>
        <p:spPr/>
        <p:txBody>
          <a:bodyPr/>
          <a:lstStyle/>
          <a:p>
            <a:fld id="{841221E5-7225-48EB-A4EE-420E7BFCF705}" type="slidenum">
              <a:rPr lang="en-US" smtClean="0"/>
              <a:pPr/>
              <a:t>22</a:t>
            </a:fld>
            <a:endParaRPr lang="en-US"/>
          </a:p>
        </p:txBody>
      </p:sp>
    </p:spTree>
    <p:extLst>
      <p:ext uri="{BB962C8B-B14F-4D97-AF65-F5344CB8AC3E}">
        <p14:creationId xmlns:p14="http://schemas.microsoft.com/office/powerpoint/2010/main" val="1954122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Once we move away from product-based assessment, students learn that it is okay to try and fail. With the barrier of failure lowered, students are less likely to reach to the 'easy way' of </a:t>
            </a:r>
            <a:r>
              <a:rPr lang="en-US" err="1">
                <a:latin typeface="Calibri"/>
                <a:ea typeface="Calibri"/>
                <a:cs typeface="Calibri"/>
              </a:rPr>
              <a:t>genAI</a:t>
            </a:r>
            <a:r>
              <a:rPr lang="en-US">
                <a:latin typeface="Calibri"/>
                <a:ea typeface="Calibri"/>
                <a:cs typeface="Calibri"/>
              </a:rPr>
              <a:t> tools. When they can see their progress in a very real way, they are more likely to engage and grow. Finally, when students understand the why of what they are learning they are willing to put in the effort of deep-learning. </a:t>
            </a:r>
          </a:p>
          <a:p>
            <a:endParaRPr lang="en-US">
              <a:latin typeface="Calibri"/>
              <a:ea typeface="Calibri"/>
              <a:cs typeface="Calibri"/>
            </a:endParaRPr>
          </a:p>
          <a:p>
            <a:r>
              <a:rPr lang="en-US">
                <a:latin typeface="Calibri"/>
                <a:ea typeface="Calibri"/>
                <a:cs typeface="Calibri"/>
              </a:rPr>
              <a:t>Putting on my rose-colored glasses -  when you are teaching math, you aren't just teaching addition, you are teaching a student how to understand proration on their bills or how to get a good loan rate or how to pay their taxes. Essay writing teaches students how to structure compelling arguments, find credible sources, and spot logical fallacies. On the surface you may be assessing certain skills, but deeper you are teaching students how to be a functioning member of society.</a:t>
            </a:r>
          </a:p>
        </p:txBody>
      </p:sp>
      <p:sp>
        <p:nvSpPr>
          <p:cNvPr id="4" name="Slide Number Placeholder 3"/>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2635770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More lo-fi and timer. Make sure to wander the room and see how the discussion is going.</a:t>
            </a:r>
          </a:p>
        </p:txBody>
      </p:sp>
      <p:sp>
        <p:nvSpPr>
          <p:cNvPr id="4" name="Slide Number Placeholder 3"/>
          <p:cNvSpPr>
            <a:spLocks noGrp="1"/>
          </p:cNvSpPr>
          <p:nvPr>
            <p:ph type="sldNum" sz="quarter" idx="5"/>
          </p:nvPr>
        </p:nvSpPr>
        <p:spPr/>
        <p:txBody>
          <a:bodyPr/>
          <a:lstStyle/>
          <a:p>
            <a:fld id="{841221E5-7225-48EB-A4EE-420E7BFCF705}" type="slidenum">
              <a:rPr lang="en-US" smtClean="0"/>
              <a:pPr/>
              <a:t>24</a:t>
            </a:fld>
            <a:endParaRPr lang="en-US"/>
          </a:p>
        </p:txBody>
      </p:sp>
    </p:spTree>
    <p:extLst>
      <p:ext uri="{BB962C8B-B14F-4D97-AF65-F5344CB8AC3E}">
        <p14:creationId xmlns:p14="http://schemas.microsoft.com/office/powerpoint/2010/main" val="792672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Closing – time for questions and wrap up</a:t>
            </a:r>
          </a:p>
        </p:txBody>
      </p:sp>
      <p:sp>
        <p:nvSpPr>
          <p:cNvPr id="4" name="Slide Number Placeholder 3"/>
          <p:cNvSpPr>
            <a:spLocks noGrp="1"/>
          </p:cNvSpPr>
          <p:nvPr>
            <p:ph type="sldNum" sz="quarter" idx="5"/>
          </p:nvPr>
        </p:nvSpPr>
        <p:spPr/>
        <p:txBody>
          <a:bodyPr/>
          <a:lstStyle/>
          <a:p>
            <a:fld id="{841221E5-7225-48EB-A4EE-420E7BFCF705}" type="slidenum">
              <a:rPr lang="en-US" smtClean="0"/>
              <a:pPr/>
              <a:t>25</a:t>
            </a:fld>
            <a:endParaRPr lang="en-US"/>
          </a:p>
        </p:txBody>
      </p:sp>
    </p:spTree>
    <p:extLst>
      <p:ext uri="{BB962C8B-B14F-4D97-AF65-F5344CB8AC3E}">
        <p14:creationId xmlns:p14="http://schemas.microsoft.com/office/powerpoint/2010/main" val="782456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lumMod val="95000"/>
          </a:schemeClr>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23D3A05-BF17-E220-AA05-158CDC7D0101}"/>
              </a:ext>
            </a:extLst>
          </p:cNvPr>
          <p:cNvSpPr>
            <a:spLocks noGrp="1"/>
          </p:cNvSpPr>
          <p:nvPr>
            <p:ph type="pic" sz="quarter" idx="13"/>
          </p:nvPr>
        </p:nvSpPr>
        <p:spPr>
          <a:xfrm>
            <a:off x="0" y="0"/>
            <a:ext cx="4759036" cy="6858000"/>
          </a:xfrm>
        </p:spPr>
        <p:txBody>
          <a:bodyPr/>
          <a:lstStyle/>
          <a:p>
            <a:endParaRPr lang="en-US"/>
          </a:p>
        </p:txBody>
      </p:sp>
      <p:sp>
        <p:nvSpPr>
          <p:cNvPr id="17" name="Rectangle 16">
            <a:extLst>
              <a:ext uri="{FF2B5EF4-FFF2-40B4-BE49-F238E27FC236}">
                <a16:creationId xmlns:a16="http://schemas.microsoft.com/office/drawing/2014/main" id="{CFC1A1B2-E689-FBF0-0085-862D6D5D5833}"/>
              </a:ext>
            </a:extLst>
          </p:cNvPr>
          <p:cNvSpPr/>
          <p:nvPr userDrawn="1"/>
        </p:nvSpPr>
        <p:spPr>
          <a:xfrm>
            <a:off x="0" y="0"/>
            <a:ext cx="4229096" cy="6767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9" name="Rectangle 18">
            <a:extLst>
              <a:ext uri="{FF2B5EF4-FFF2-40B4-BE49-F238E27FC236}">
                <a16:creationId xmlns:a16="http://schemas.microsoft.com/office/drawing/2014/main" id="{9210320D-0352-C07A-FA29-365727CF5D86}"/>
              </a:ext>
            </a:extLst>
          </p:cNvPr>
          <p:cNvSpPr/>
          <p:nvPr userDrawn="1"/>
        </p:nvSpPr>
        <p:spPr>
          <a:xfrm>
            <a:off x="7930160" y="6233375"/>
            <a:ext cx="4258665" cy="66365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a:cxnSpLocks/>
          </p:cNvCxnSpPr>
          <p:nvPr/>
        </p:nvCxnSpPr>
        <p:spPr bwMode="white">
          <a:xfrm flipH="1" flipV="1">
            <a:off x="9286393" y="6223332"/>
            <a:ext cx="3096107" cy="1004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Arrow: Chevron 13">
            <a:extLst>
              <a:ext uri="{FF2B5EF4-FFF2-40B4-BE49-F238E27FC236}">
                <a16:creationId xmlns:a16="http://schemas.microsoft.com/office/drawing/2014/main" id="{16DF678A-0332-02C9-483E-CED94191C2C7}"/>
              </a:ext>
            </a:extLst>
          </p:cNvPr>
          <p:cNvSpPr>
            <a:spLocks/>
          </p:cNvSpPr>
          <p:nvPr userDrawn="1"/>
        </p:nvSpPr>
        <p:spPr>
          <a:xfrm>
            <a:off x="1263803" y="0"/>
            <a:ext cx="10900059" cy="6858000"/>
          </a:xfrm>
          <a:prstGeom prst="chevron">
            <a:avLst/>
          </a:prstGeom>
          <a:solidFill>
            <a:srgbClr val="BCA360"/>
          </a:solidFill>
          <a:ln w="38100">
            <a:solidFill>
              <a:srgbClr val="7800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ctrTitle" hasCustomPrompt="1"/>
          </p:nvPr>
        </p:nvSpPr>
        <p:spPr>
          <a:xfrm>
            <a:off x="4944155" y="1250006"/>
            <a:ext cx="5479118" cy="2680127"/>
          </a:xfrm>
        </p:spPr>
        <p:txBody>
          <a:bodyPr>
            <a:noAutofit/>
          </a:bodyPr>
          <a:lstStyle>
            <a:lvl1pPr algn="ctr">
              <a:defRPr sz="5400" b="1">
                <a:latin typeface="Arial" panose="020B0604020202020204" pitchFamily="34" charset="0"/>
                <a:cs typeface="Arial" panose="020B0604020202020204" pitchFamily="34" charset="0"/>
              </a:defRPr>
            </a:lvl1pPr>
          </a:lstStyle>
          <a:p>
            <a:r>
              <a:rPr lang="en-US"/>
              <a:t>Slide Title</a:t>
            </a:r>
          </a:p>
        </p:txBody>
      </p:sp>
      <p:sp>
        <p:nvSpPr>
          <p:cNvPr id="3" name="Subtitle 2"/>
          <p:cNvSpPr>
            <a:spLocks noGrp="1"/>
          </p:cNvSpPr>
          <p:nvPr>
            <p:ph type="subTitle" idx="1" hasCustomPrompt="1"/>
          </p:nvPr>
        </p:nvSpPr>
        <p:spPr>
          <a:xfrm>
            <a:off x="4520045" y="4066657"/>
            <a:ext cx="6327338" cy="1116085"/>
          </a:xfrm>
        </p:spPr>
        <p:txBody>
          <a:bodyPr>
            <a:normAutofit/>
          </a:bodyPr>
          <a:lstStyle>
            <a:lvl1pPr marL="0" indent="0" algn="ctr">
              <a:spcBef>
                <a:spcPts val="0"/>
              </a:spcBef>
              <a:buNone/>
              <a:defRPr sz="24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a:t>
            </a:r>
            <a:endParaRPr/>
          </a:p>
        </p:txBody>
      </p:sp>
      <p:sp>
        <p:nvSpPr>
          <p:cNvPr id="4" name="Date Placeholder 3"/>
          <p:cNvSpPr>
            <a:spLocks noGrp="1"/>
          </p:cNvSpPr>
          <p:nvPr>
            <p:ph type="dt" sz="half" idx="10"/>
          </p:nvPr>
        </p:nvSpPr>
        <p:spPr>
          <a:xfrm>
            <a:off x="2114548" y="6356351"/>
            <a:ext cx="1218883" cy="365125"/>
          </a:xfrm>
        </p:spPr>
        <p:txBody>
          <a:bodyPr/>
          <a:lstStyle>
            <a:lvl1pPr>
              <a:defRPr baseline="0">
                <a:solidFill>
                  <a:schemeClr val="tx2"/>
                </a:solidFill>
              </a:defRPr>
            </a:lvl1pPr>
          </a:lstStyle>
          <a:p>
            <a:fld id="{C2C6F8EA-316C-41DE-B9A4-EDCC3A85ED9A}" type="datetimeFigureOut">
              <a:rPr lang="en-US" smtClean="0"/>
              <a:pPr/>
              <a:t>9/9/2026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324359" y="6368853"/>
            <a:ext cx="609441" cy="365125"/>
          </a:xfrm>
          <a:prstGeom prst="rect">
            <a:avLst/>
          </a:prstGeom>
        </p:spPr>
        <p:txBody>
          <a:bodyPr/>
          <a:lstStyle>
            <a:lvl1pPr>
              <a:defRPr baseline="0">
                <a:solidFill>
                  <a:schemeClr val="bg1"/>
                </a:solidFill>
              </a:defRPr>
            </a:lvl1pPr>
          </a:lstStyle>
          <a:p>
            <a:fld id="{7DC1BBB0-96F0-4077-A278-0F3FB5C104D3}" type="slidenum">
              <a:rPr lang="en-US" smtClean="0"/>
              <a:pPr/>
              <a:t>‹#›</a:t>
            </a:fld>
            <a:endParaRPr lang="en-US"/>
          </a:p>
        </p:txBody>
      </p:sp>
      <p:pic>
        <p:nvPicPr>
          <p:cNvPr id="21" name="Picture 20">
            <a:extLst>
              <a:ext uri="{FF2B5EF4-FFF2-40B4-BE49-F238E27FC236}">
                <a16:creationId xmlns:a16="http://schemas.microsoft.com/office/drawing/2014/main" id="{2E26FF8B-155A-AA02-A061-307DCDF8A9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7383" y="5482504"/>
            <a:ext cx="1057707" cy="1066800"/>
          </a:xfrm>
          <a:prstGeom prst="rect">
            <a:avLst/>
          </a:prstGeom>
        </p:spPr>
      </p:pic>
      <p:grpSp>
        <p:nvGrpSpPr>
          <p:cNvPr id="27" name="Group 26">
            <a:extLst>
              <a:ext uri="{FF2B5EF4-FFF2-40B4-BE49-F238E27FC236}">
                <a16:creationId xmlns:a16="http://schemas.microsoft.com/office/drawing/2014/main" id="{9C8C5D91-BF2B-E9EF-4CF4-2B481F8EDBAE}"/>
              </a:ext>
            </a:extLst>
          </p:cNvPr>
          <p:cNvGrpSpPr/>
          <p:nvPr userDrawn="1"/>
        </p:nvGrpSpPr>
        <p:grpSpPr>
          <a:xfrm>
            <a:off x="5188026" y="125361"/>
            <a:ext cx="1175234" cy="333095"/>
            <a:chOff x="5313073" y="97886"/>
            <a:chExt cx="1175234" cy="333095"/>
          </a:xfrm>
        </p:grpSpPr>
        <p:sp>
          <p:nvSpPr>
            <p:cNvPr id="22" name="Diamond 21">
              <a:extLst>
                <a:ext uri="{FF2B5EF4-FFF2-40B4-BE49-F238E27FC236}">
                  <a16:creationId xmlns:a16="http://schemas.microsoft.com/office/drawing/2014/main" id="{55A11D7A-AD1C-0817-E87C-24104693023C}"/>
                </a:ext>
              </a:extLst>
            </p:cNvPr>
            <p:cNvSpPr/>
            <p:nvPr userDrawn="1"/>
          </p:nvSpPr>
          <p:spPr>
            <a:xfrm>
              <a:off x="5741306" y="97886"/>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iamond 23">
              <a:extLst>
                <a:ext uri="{FF2B5EF4-FFF2-40B4-BE49-F238E27FC236}">
                  <a16:creationId xmlns:a16="http://schemas.microsoft.com/office/drawing/2014/main" id="{E047B6BC-606C-821B-6284-8F20F7D39276}"/>
                </a:ext>
              </a:extLst>
            </p:cNvPr>
            <p:cNvSpPr/>
            <p:nvPr userDrawn="1"/>
          </p:nvSpPr>
          <p:spPr>
            <a:xfrm>
              <a:off x="5313073"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iamond 25">
              <a:extLst>
                <a:ext uri="{FF2B5EF4-FFF2-40B4-BE49-F238E27FC236}">
                  <a16:creationId xmlns:a16="http://schemas.microsoft.com/office/drawing/2014/main" id="{9993BE43-2A20-9E01-8CBB-95DFF446B397}"/>
                </a:ext>
              </a:extLst>
            </p:cNvPr>
            <p:cNvSpPr/>
            <p:nvPr userDrawn="1"/>
          </p:nvSpPr>
          <p:spPr>
            <a:xfrm>
              <a:off x="6169538"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Diamond 30">
            <a:extLst>
              <a:ext uri="{FF2B5EF4-FFF2-40B4-BE49-F238E27FC236}">
                <a16:creationId xmlns:a16="http://schemas.microsoft.com/office/drawing/2014/main" id="{D0078314-11A8-29FA-463C-3ED7678CC4B6}"/>
              </a:ext>
            </a:extLst>
          </p:cNvPr>
          <p:cNvSpPr/>
          <p:nvPr userDrawn="1"/>
        </p:nvSpPr>
        <p:spPr>
          <a:xfrm>
            <a:off x="11340680" y="424958"/>
            <a:ext cx="318769" cy="333095"/>
          </a:xfrm>
          <a:prstGeom prst="diamond">
            <a:avLst/>
          </a:prstGeom>
          <a:solidFill>
            <a:srgbClr val="BCA360"/>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iamond 32">
            <a:extLst>
              <a:ext uri="{FF2B5EF4-FFF2-40B4-BE49-F238E27FC236}">
                <a16:creationId xmlns:a16="http://schemas.microsoft.com/office/drawing/2014/main" id="{B3FE31B6-812A-58E8-9D51-6848504157DA}"/>
              </a:ext>
            </a:extLst>
          </p:cNvPr>
          <p:cNvSpPr/>
          <p:nvPr userDrawn="1"/>
        </p:nvSpPr>
        <p:spPr>
          <a:xfrm>
            <a:off x="11589554" y="424958"/>
            <a:ext cx="878730" cy="918222"/>
          </a:xfrm>
          <a:prstGeom prst="diamond">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Picture Placeholder 8">
            <a:extLst>
              <a:ext uri="{FF2B5EF4-FFF2-40B4-BE49-F238E27FC236}">
                <a16:creationId xmlns:a16="http://schemas.microsoft.com/office/drawing/2014/main" id="{FC436441-8FEA-C8B8-FC5D-2A1E4106BA94}"/>
              </a:ext>
            </a:extLst>
          </p:cNvPr>
          <p:cNvSpPr>
            <a:spLocks noGrp="1"/>
          </p:cNvSpPr>
          <p:nvPr>
            <p:ph type="pic" sz="quarter" idx="13"/>
          </p:nvPr>
        </p:nvSpPr>
        <p:spPr>
          <a:xfrm>
            <a:off x="0" y="0"/>
            <a:ext cx="4759036" cy="6858000"/>
          </a:xfrm>
        </p:spPr>
        <p:txBody>
          <a:bodyPr/>
          <a:lstStyle/>
          <a:p>
            <a:endParaRPr lang="en-US"/>
          </a:p>
        </p:txBody>
      </p:sp>
      <p:sp>
        <p:nvSpPr>
          <p:cNvPr id="7" name="Arrow: Chevron 6">
            <a:extLst>
              <a:ext uri="{FF2B5EF4-FFF2-40B4-BE49-F238E27FC236}">
                <a16:creationId xmlns:a16="http://schemas.microsoft.com/office/drawing/2014/main" id="{27CBD326-D5D9-8AF0-2CE0-627F9E7CCE04}"/>
              </a:ext>
            </a:extLst>
          </p:cNvPr>
          <p:cNvSpPr>
            <a:spLocks/>
          </p:cNvSpPr>
          <p:nvPr userDrawn="1"/>
        </p:nvSpPr>
        <p:spPr>
          <a:xfrm>
            <a:off x="1231999" y="0"/>
            <a:ext cx="10900059" cy="6858000"/>
          </a:xfrm>
          <a:prstGeom prst="chevron">
            <a:avLst/>
          </a:prstGeom>
          <a:solidFill>
            <a:srgbClr val="780024"/>
          </a:solidFill>
          <a:ln w="38100">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2B2A9F08-AF9A-ECE3-23C1-E9544421DF87}"/>
              </a:ext>
            </a:extLst>
          </p:cNvPr>
          <p:cNvSpPr/>
          <p:nvPr userDrawn="1"/>
        </p:nvSpPr>
        <p:spPr>
          <a:xfrm>
            <a:off x="0" y="6182677"/>
            <a:ext cx="1216152" cy="676755"/>
          </a:xfrm>
          <a:prstGeom prst="rect">
            <a:avLst/>
          </a:prstGeom>
          <a:noFill/>
          <a:ln>
            <a:solidFill>
              <a:srgbClr val="BCA360"/>
            </a:solid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a:extLst>
              <a:ext uri="{FF2B5EF4-FFF2-40B4-BE49-F238E27FC236}">
                <a16:creationId xmlns:a16="http://schemas.microsoft.com/office/drawing/2014/main" id="{FF477CE7-8D10-F94D-31B0-238F36183C62}"/>
              </a:ext>
            </a:extLst>
          </p:cNvPr>
          <p:cNvSpPr/>
          <p:nvPr userDrawn="1"/>
        </p:nvSpPr>
        <p:spPr>
          <a:xfrm>
            <a:off x="6079390" y="6114618"/>
            <a:ext cx="3408659" cy="746247"/>
          </a:xfrm>
          <a:custGeom>
            <a:avLst/>
            <a:gdLst>
              <a:gd name="csX0" fmla="*/ 0 w 4258665"/>
              <a:gd name="csY0" fmla="*/ 0 h 746247"/>
              <a:gd name="csX1" fmla="*/ 4258665 w 4258665"/>
              <a:gd name="csY1" fmla="*/ 0 h 746247"/>
              <a:gd name="csX2" fmla="*/ 4258665 w 4258665"/>
              <a:gd name="csY2" fmla="*/ 746247 h 746247"/>
              <a:gd name="csX3" fmla="*/ 0 w 4258665"/>
              <a:gd name="csY3" fmla="*/ 746247 h 746247"/>
              <a:gd name="csX4" fmla="*/ 0 w 4258665"/>
              <a:gd name="csY4" fmla="*/ 0 h 746247"/>
              <a:gd name="csX0" fmla="*/ 0 w 4258665"/>
              <a:gd name="csY0" fmla="*/ 0 h 746247"/>
              <a:gd name="csX1" fmla="*/ 3408659 w 4258665"/>
              <a:gd name="csY1" fmla="*/ 0 h 746247"/>
              <a:gd name="csX2" fmla="*/ 4258665 w 4258665"/>
              <a:gd name="csY2" fmla="*/ 746247 h 746247"/>
              <a:gd name="csX3" fmla="*/ 0 w 4258665"/>
              <a:gd name="csY3" fmla="*/ 746247 h 746247"/>
              <a:gd name="csX4" fmla="*/ 0 w 4258665"/>
              <a:gd name="csY4" fmla="*/ 0 h 746247"/>
              <a:gd name="csX0" fmla="*/ 0 w 3408659"/>
              <a:gd name="csY0" fmla="*/ 0 h 746247"/>
              <a:gd name="csX1" fmla="*/ 3408659 w 3408659"/>
              <a:gd name="csY1" fmla="*/ 0 h 746247"/>
              <a:gd name="csX2" fmla="*/ 2610169 w 3408659"/>
              <a:gd name="csY2" fmla="*/ 746247 h 746247"/>
              <a:gd name="csX3" fmla="*/ 0 w 3408659"/>
              <a:gd name="csY3" fmla="*/ 746247 h 746247"/>
              <a:gd name="csX4" fmla="*/ 0 w 3408659"/>
              <a:gd name="csY4" fmla="*/ 0 h 746247"/>
              <a:gd name="csX0" fmla="*/ 0 w 3408659"/>
              <a:gd name="csY0" fmla="*/ 0 h 746247"/>
              <a:gd name="csX1" fmla="*/ 3408659 w 3408659"/>
              <a:gd name="csY1" fmla="*/ 0 h 746247"/>
              <a:gd name="csX2" fmla="*/ 2687442 w 3408659"/>
              <a:gd name="csY2" fmla="*/ 746247 h 746247"/>
              <a:gd name="csX3" fmla="*/ 0 w 3408659"/>
              <a:gd name="csY3" fmla="*/ 746247 h 746247"/>
              <a:gd name="csX4" fmla="*/ 0 w 3408659"/>
              <a:gd name="csY4" fmla="*/ 0 h 746247"/>
            </a:gdLst>
            <a:ahLst/>
            <a:cxnLst>
              <a:cxn ang="0">
                <a:pos x="csX0" y="csY0"/>
              </a:cxn>
              <a:cxn ang="0">
                <a:pos x="csX1" y="csY1"/>
              </a:cxn>
              <a:cxn ang="0">
                <a:pos x="csX2" y="csY2"/>
              </a:cxn>
              <a:cxn ang="0">
                <a:pos x="csX3" y="csY3"/>
              </a:cxn>
              <a:cxn ang="0">
                <a:pos x="csX4" y="csY4"/>
              </a:cxn>
            </a:cxnLst>
            <a:rect l="l" t="t" r="r" b="b"/>
            <a:pathLst>
              <a:path w="3408659" h="746247">
                <a:moveTo>
                  <a:pt x="0" y="0"/>
                </a:moveTo>
                <a:lnTo>
                  <a:pt x="3408659" y="0"/>
                </a:lnTo>
                <a:lnTo>
                  <a:pt x="2687442" y="746247"/>
                </a:lnTo>
                <a:lnTo>
                  <a:pt x="0" y="746247"/>
                </a:lnTo>
                <a:lnTo>
                  <a:pt x="0" y="0"/>
                </a:lnTo>
                <a:close/>
              </a:path>
            </a:pathLst>
          </a:custGeom>
          <a:solidFill>
            <a:srgbClr val="BCA36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hasCustomPrompt="1"/>
          </p:nvPr>
        </p:nvSpPr>
        <p:spPr>
          <a:xfrm>
            <a:off x="5016929" y="1600201"/>
            <a:ext cx="4864955" cy="2654064"/>
          </a:xfrm>
        </p:spPr>
        <p:txBody>
          <a:bodyPr anchor="b">
            <a:normAutofit/>
          </a:bodyPr>
          <a:lstStyle>
            <a:lvl1pPr algn="ctr">
              <a:defRPr sz="5400" b="1" cap="none" baseline="0">
                <a:solidFill>
                  <a:schemeClr val="bg1"/>
                </a:solidFill>
                <a:latin typeface="Arial" panose="020B0604020202020204" pitchFamily="34" charset="0"/>
                <a:cs typeface="Arial" panose="020B0604020202020204" pitchFamily="34" charset="0"/>
              </a:defRPr>
            </a:lvl1pPr>
          </a:lstStyle>
          <a:p>
            <a:r>
              <a:rPr lang="en-US"/>
              <a:t>Slide Title</a:t>
            </a:r>
          </a:p>
        </p:txBody>
      </p:sp>
      <p:sp>
        <p:nvSpPr>
          <p:cNvPr id="3" name="Text Placeholder 2"/>
          <p:cNvSpPr>
            <a:spLocks noGrp="1"/>
          </p:cNvSpPr>
          <p:nvPr>
            <p:ph type="body" idx="1" hasCustomPrompt="1"/>
          </p:nvPr>
        </p:nvSpPr>
        <p:spPr>
          <a:xfrm>
            <a:off x="5016928" y="4259996"/>
            <a:ext cx="4864955" cy="1150203"/>
          </a:xfrm>
        </p:spPr>
        <p:txBody>
          <a:bodyPr anchor="t">
            <a:normAutofit/>
          </a:bodyPr>
          <a:lstStyle>
            <a:lvl1pPr marL="0" indent="0" algn="ctr">
              <a:spcBef>
                <a:spcPts val="0"/>
              </a:spcBef>
              <a:buNone/>
              <a:defRPr sz="2800">
                <a:solidFill>
                  <a:schemeClr val="bg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Subtitle</a:t>
            </a:r>
          </a:p>
        </p:txBody>
      </p:sp>
      <p:sp>
        <p:nvSpPr>
          <p:cNvPr id="4" name="Date Placeholder 3"/>
          <p:cNvSpPr>
            <a:spLocks noGrp="1"/>
          </p:cNvSpPr>
          <p:nvPr>
            <p:ph type="dt" sz="half" idx="10"/>
          </p:nvPr>
        </p:nvSpPr>
        <p:spPr>
          <a:xfrm>
            <a:off x="15057" y="6389175"/>
            <a:ext cx="1218883" cy="365125"/>
          </a:xfrm>
        </p:spPr>
        <p:txBody>
          <a:bodyPr/>
          <a:lstStyle>
            <a:lvl1pPr algn="ctr">
              <a:defRPr baseline="0">
                <a:solidFill>
                  <a:schemeClr val="tx1"/>
                </a:solidFill>
              </a:defRPr>
            </a:lvl1pPr>
          </a:lstStyle>
          <a:p>
            <a:fld id="{C2C6F8EA-316C-41DE-B9A4-EDCC3A85ED9A}" type="datetimeFigureOut">
              <a:rPr lang="en-US" smtClean="0"/>
              <a:pPr/>
              <a:t>9/9/2026</a:t>
            </a:fld>
            <a:endParaRPr lang="en-US"/>
          </a:p>
        </p:txBody>
      </p:sp>
      <p:sp>
        <p:nvSpPr>
          <p:cNvPr id="5" name="Footer Placeholder 4"/>
          <p:cNvSpPr>
            <a:spLocks noGrp="1"/>
          </p:cNvSpPr>
          <p:nvPr>
            <p:ph type="ftr" sz="quarter" idx="11"/>
          </p:nvPr>
        </p:nvSpPr>
        <p:spPr>
          <a:xfrm>
            <a:off x="6281006" y="6305178"/>
            <a:ext cx="2644054" cy="365125"/>
          </a:xfrm>
        </p:spPr>
        <p:txBody>
          <a:bodyPr/>
          <a:lstStyle>
            <a:lvl1pPr>
              <a:defRPr baseline="0">
                <a:solidFill>
                  <a:schemeClr val="bg1"/>
                </a:solidFill>
              </a:defRPr>
            </a:lvl1pPr>
          </a:lstStyle>
          <a:p>
            <a:r>
              <a:rPr lang="en-US"/>
              <a:t>Add a footer</a:t>
            </a:r>
            <a:endParaRPr lang="en-US">
              <a:solidFill>
                <a:schemeClr val="bg1"/>
              </a:solidFill>
            </a:endParaRPr>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1291" y="5715000"/>
            <a:ext cx="1057707" cy="1066800"/>
          </a:xfrm>
          <a:prstGeom prst="rect">
            <a:avLst/>
          </a:prstGeom>
        </p:spPr>
      </p:pic>
      <p:grpSp>
        <p:nvGrpSpPr>
          <p:cNvPr id="10" name="Group 9">
            <a:extLst>
              <a:ext uri="{FF2B5EF4-FFF2-40B4-BE49-F238E27FC236}">
                <a16:creationId xmlns:a16="http://schemas.microsoft.com/office/drawing/2014/main" id="{8E9D74B7-43C6-B4B8-B099-150AD9DD416A}"/>
              </a:ext>
            </a:extLst>
          </p:cNvPr>
          <p:cNvGrpSpPr/>
          <p:nvPr userDrawn="1"/>
        </p:nvGrpSpPr>
        <p:grpSpPr>
          <a:xfrm>
            <a:off x="5506795" y="187697"/>
            <a:ext cx="1175234" cy="333095"/>
            <a:chOff x="5313073" y="97886"/>
            <a:chExt cx="1175234" cy="333095"/>
          </a:xfrm>
        </p:grpSpPr>
        <p:sp>
          <p:nvSpPr>
            <p:cNvPr id="11" name="Diamond 10">
              <a:extLst>
                <a:ext uri="{FF2B5EF4-FFF2-40B4-BE49-F238E27FC236}">
                  <a16:creationId xmlns:a16="http://schemas.microsoft.com/office/drawing/2014/main" id="{AA927EE4-45BA-44C1-E5BC-5D24630F6478}"/>
                </a:ext>
              </a:extLst>
            </p:cNvPr>
            <p:cNvSpPr/>
            <p:nvPr userDrawn="1"/>
          </p:nvSpPr>
          <p:spPr>
            <a:xfrm>
              <a:off x="5741306" y="97886"/>
              <a:ext cx="318769" cy="333095"/>
            </a:xfrm>
            <a:prstGeom prst="diamond">
              <a:avLst/>
            </a:prstGeom>
            <a:solidFill>
              <a:srgbClr val="BCA360"/>
            </a:solid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iamond 11">
              <a:extLst>
                <a:ext uri="{FF2B5EF4-FFF2-40B4-BE49-F238E27FC236}">
                  <a16:creationId xmlns:a16="http://schemas.microsoft.com/office/drawing/2014/main" id="{8306BE00-43A5-0746-DCEA-97CBFA784FF4}"/>
                </a:ext>
              </a:extLst>
            </p:cNvPr>
            <p:cNvSpPr/>
            <p:nvPr userDrawn="1"/>
          </p:nvSpPr>
          <p:spPr>
            <a:xfrm>
              <a:off x="5313073"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9F9C45EC-A757-674E-C082-0402D65210F7}"/>
                </a:ext>
              </a:extLst>
            </p:cNvPr>
            <p:cNvSpPr/>
            <p:nvPr userDrawn="1"/>
          </p:nvSpPr>
          <p:spPr>
            <a:xfrm>
              <a:off x="6169538"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Diamond 14">
            <a:extLst>
              <a:ext uri="{FF2B5EF4-FFF2-40B4-BE49-F238E27FC236}">
                <a16:creationId xmlns:a16="http://schemas.microsoft.com/office/drawing/2014/main" id="{EA0B11B6-EB01-81A7-41EB-840675C2F8B6}"/>
              </a:ext>
            </a:extLst>
          </p:cNvPr>
          <p:cNvSpPr/>
          <p:nvPr userDrawn="1"/>
        </p:nvSpPr>
        <p:spPr>
          <a:xfrm>
            <a:off x="11340680" y="424958"/>
            <a:ext cx="318769" cy="333095"/>
          </a:xfrm>
          <a:prstGeom prst="diamond">
            <a:avLst/>
          </a:prstGeom>
          <a:solidFill>
            <a:srgbClr val="780024"/>
          </a:solidFill>
          <a:ln w="28575">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a:extLst>
              <a:ext uri="{FF2B5EF4-FFF2-40B4-BE49-F238E27FC236}">
                <a16:creationId xmlns:a16="http://schemas.microsoft.com/office/drawing/2014/main" id="{6DBF56CF-AF40-B3F6-E92B-171B20A804C0}"/>
              </a:ext>
            </a:extLst>
          </p:cNvPr>
          <p:cNvSpPr/>
          <p:nvPr userDrawn="1"/>
        </p:nvSpPr>
        <p:spPr>
          <a:xfrm>
            <a:off x="11589554" y="424958"/>
            <a:ext cx="878730" cy="918222"/>
          </a:xfrm>
          <a:prstGeom prst="diamond">
            <a:avLst/>
          </a:prstGeom>
          <a:noFill/>
          <a:ln w="28575">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6F8EA-316C-41DE-B9A4-EDCC3A85ED9A}" type="datetimeFigureOut">
              <a:rPr lang="en-US"/>
              <a:t>9/9/2026</a:t>
            </a:fld>
            <a:endParaRPr/>
          </a:p>
        </p:txBody>
      </p:sp>
      <p:sp>
        <p:nvSpPr>
          <p:cNvPr id="3" name="Footer Placeholder 2"/>
          <p:cNvSpPr>
            <a:spLocks noGrp="1"/>
          </p:cNvSpPr>
          <p:nvPr>
            <p:ph type="ftr" sz="quarter" idx="11"/>
          </p:nvPr>
        </p:nvSpPr>
        <p:spPr>
          <a:xfrm>
            <a:off x="4904733" y="6356350"/>
            <a:ext cx="3974065" cy="365125"/>
          </a:xfrm>
        </p:spPr>
        <p:txBody>
          <a:bodyPr/>
          <a:lstStyle/>
          <a:p>
            <a:r>
              <a:rPr lang="en-US"/>
              <a:t>Add a footer</a:t>
            </a:r>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1212" y="5715000"/>
            <a:ext cx="1057707" cy="1066800"/>
          </a:xfrm>
          <a:prstGeom prst="rect">
            <a:avLst/>
          </a:prstGeom>
        </p:spPr>
      </p:pic>
      <p:sp>
        <p:nvSpPr>
          <p:cNvPr id="11" name="Rectangle 10"/>
          <p:cNvSpPr/>
          <p:nvPr userDrawn="1"/>
        </p:nvSpPr>
        <p:spPr>
          <a:xfrm>
            <a:off x="303380" y="424958"/>
            <a:ext cx="627526" cy="26530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baseline="0"/>
          </a:p>
        </p:txBody>
      </p:sp>
      <p:sp>
        <p:nvSpPr>
          <p:cNvPr id="5" name="Diamond 4">
            <a:extLst>
              <a:ext uri="{FF2B5EF4-FFF2-40B4-BE49-F238E27FC236}">
                <a16:creationId xmlns:a16="http://schemas.microsoft.com/office/drawing/2014/main" id="{A55A9CD3-98D3-CD88-EAC5-C54EDB9A284A}"/>
              </a:ext>
            </a:extLst>
          </p:cNvPr>
          <p:cNvSpPr/>
          <p:nvPr userDrawn="1"/>
        </p:nvSpPr>
        <p:spPr>
          <a:xfrm>
            <a:off x="11340680" y="424958"/>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iamond 5">
            <a:extLst>
              <a:ext uri="{FF2B5EF4-FFF2-40B4-BE49-F238E27FC236}">
                <a16:creationId xmlns:a16="http://schemas.microsoft.com/office/drawing/2014/main" id="{CA2AE8E0-4E5A-3845-FA1D-7BE5F55BA57D}"/>
              </a:ext>
            </a:extLst>
          </p:cNvPr>
          <p:cNvSpPr/>
          <p:nvPr userDrawn="1"/>
        </p:nvSpPr>
        <p:spPr>
          <a:xfrm>
            <a:off x="11589554" y="424958"/>
            <a:ext cx="878730" cy="918222"/>
          </a:xfrm>
          <a:prstGeom prst="diamond">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iamond 7">
            <a:extLst>
              <a:ext uri="{FF2B5EF4-FFF2-40B4-BE49-F238E27FC236}">
                <a16:creationId xmlns:a16="http://schemas.microsoft.com/office/drawing/2014/main" id="{BD9EBA23-BA3A-293B-1B66-5935DAC30B6E}"/>
              </a:ext>
            </a:extLst>
          </p:cNvPr>
          <p:cNvSpPr/>
          <p:nvPr userDrawn="1"/>
        </p:nvSpPr>
        <p:spPr>
          <a:xfrm>
            <a:off x="88290" y="6299916"/>
            <a:ext cx="1057707" cy="1105242"/>
          </a:xfrm>
          <a:prstGeom prst="diamond">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iamond 11">
            <a:extLst>
              <a:ext uri="{FF2B5EF4-FFF2-40B4-BE49-F238E27FC236}">
                <a16:creationId xmlns:a16="http://schemas.microsoft.com/office/drawing/2014/main" id="{4E64A2FA-6612-99F8-A173-DCF261DA443C}"/>
              </a:ext>
            </a:extLst>
          </p:cNvPr>
          <p:cNvSpPr/>
          <p:nvPr userDrawn="1"/>
        </p:nvSpPr>
        <p:spPr>
          <a:xfrm>
            <a:off x="88067" y="38884"/>
            <a:ext cx="1057707" cy="1105242"/>
          </a:xfrm>
          <a:prstGeom prst="diamond">
            <a:avLst/>
          </a:prstGeom>
          <a:noFill/>
          <a:ln w="28575">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03012" y="901084"/>
            <a:ext cx="9782801" cy="659584"/>
          </a:xfrm>
        </p:spPr>
        <p:txBody>
          <a:bodyPr/>
          <a:lstStyle>
            <a:lvl1pPr>
              <a:defRPr/>
            </a:lvl1pPr>
          </a:lstStyle>
          <a:p>
            <a:r>
              <a:rPr lang="en-US"/>
              <a:t>Slide Title</a:t>
            </a:r>
            <a:endParaRPr/>
          </a:p>
        </p:txBody>
      </p:sp>
      <p:sp>
        <p:nvSpPr>
          <p:cNvPr id="3" name="Content Placeholder 2"/>
          <p:cNvSpPr>
            <a:spLocks noGrp="1"/>
          </p:cNvSpPr>
          <p:nvPr>
            <p:ph idx="1" hasCustomPrompt="1"/>
          </p:nvPr>
        </p:nvSpPr>
        <p:spPr>
          <a:xfrm>
            <a:off x="1203011" y="1793159"/>
            <a:ext cx="9782801" cy="4330700"/>
          </a:xfrm>
        </p:spPr>
        <p:txBody>
          <a:bodyPr/>
          <a:lstStyle>
            <a:lvl1pPr>
              <a:defRPr/>
            </a:lvl1pPr>
            <a:lvl5pPr>
              <a:defRPr/>
            </a:lvl5pPr>
            <a:lvl6pPr>
              <a:defRPr/>
            </a:lvl6pPr>
            <a:lvl7pPr>
              <a:defRPr/>
            </a:lvl7pPr>
            <a:lvl8pPr>
              <a:defRPr/>
            </a:lvl8pPr>
            <a:lvl9pPr>
              <a:defRPr/>
            </a:lvl9pPr>
          </a:lstStyle>
          <a:p>
            <a:pPr lvl="0"/>
            <a:r>
              <a:rPr lang="en-US"/>
              <a:t>Enter Content</a:t>
            </a:r>
            <a:endParaRPr/>
          </a:p>
        </p:txBody>
      </p:sp>
      <p:sp>
        <p:nvSpPr>
          <p:cNvPr id="4" name="Date Placeholder 3"/>
          <p:cNvSpPr>
            <a:spLocks noGrp="1"/>
          </p:cNvSpPr>
          <p:nvPr>
            <p:ph type="dt" sz="half" idx="10"/>
          </p:nvPr>
        </p:nvSpPr>
        <p:spPr/>
        <p:txBody>
          <a:bodyPr/>
          <a:lstStyle/>
          <a:p>
            <a:fld id="{C2C6F8EA-316C-41DE-B9A4-EDCC3A85ED9A}" type="datetimeFigureOut">
              <a:rPr lang="en-US"/>
              <a:t>9/9/2026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7" name="Diamond 6">
            <a:extLst>
              <a:ext uri="{FF2B5EF4-FFF2-40B4-BE49-F238E27FC236}">
                <a16:creationId xmlns:a16="http://schemas.microsoft.com/office/drawing/2014/main" id="{79640739-D588-3B8C-2C8E-68BE9C0796ED}"/>
              </a:ext>
            </a:extLst>
          </p:cNvPr>
          <p:cNvSpPr/>
          <p:nvPr userDrawn="1"/>
        </p:nvSpPr>
        <p:spPr>
          <a:xfrm>
            <a:off x="11340680" y="424958"/>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iamond 8">
            <a:extLst>
              <a:ext uri="{FF2B5EF4-FFF2-40B4-BE49-F238E27FC236}">
                <a16:creationId xmlns:a16="http://schemas.microsoft.com/office/drawing/2014/main" id="{A72938DA-BB09-B26D-BE52-051440718B9A}"/>
              </a:ext>
            </a:extLst>
          </p:cNvPr>
          <p:cNvSpPr/>
          <p:nvPr userDrawn="1"/>
        </p:nvSpPr>
        <p:spPr>
          <a:xfrm>
            <a:off x="11589554" y="424958"/>
            <a:ext cx="878730" cy="918222"/>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iamond 10">
            <a:extLst>
              <a:ext uri="{FF2B5EF4-FFF2-40B4-BE49-F238E27FC236}">
                <a16:creationId xmlns:a16="http://schemas.microsoft.com/office/drawing/2014/main" id="{E4F6C91D-4772-7A5F-96B2-2EBCD892D0E4}"/>
              </a:ext>
            </a:extLst>
          </p:cNvPr>
          <p:cNvSpPr/>
          <p:nvPr userDrawn="1"/>
        </p:nvSpPr>
        <p:spPr>
          <a:xfrm>
            <a:off x="88290" y="6299916"/>
            <a:ext cx="1057707" cy="1105242"/>
          </a:xfrm>
          <a:prstGeom prst="diamond">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642F208-EBD0-DE75-1512-A31F362BAD3C}"/>
              </a:ext>
            </a:extLst>
          </p:cNvPr>
          <p:cNvSpPr>
            <a:spLocks noGrp="1"/>
          </p:cNvSpPr>
          <p:nvPr>
            <p:ph type="pic" sz="quarter" idx="12"/>
          </p:nvPr>
        </p:nvSpPr>
        <p:spPr>
          <a:xfrm>
            <a:off x="0" y="0"/>
            <a:ext cx="12188825" cy="6858000"/>
          </a:xfrm>
        </p:spPr>
        <p:txBody>
          <a:bodyPr/>
          <a:lstStyle/>
          <a:p>
            <a:endParaRPr lang="en-US"/>
          </a:p>
        </p:txBody>
      </p:sp>
      <p:sp>
        <p:nvSpPr>
          <p:cNvPr id="3" name="Date Placeholder 2">
            <a:extLst>
              <a:ext uri="{FF2B5EF4-FFF2-40B4-BE49-F238E27FC236}">
                <a16:creationId xmlns:a16="http://schemas.microsoft.com/office/drawing/2014/main" id="{D0667876-408A-50E0-8A87-8D779D9980AD}"/>
              </a:ext>
            </a:extLst>
          </p:cNvPr>
          <p:cNvSpPr>
            <a:spLocks noGrp="1"/>
          </p:cNvSpPr>
          <p:nvPr>
            <p:ph type="dt" sz="half" idx="10"/>
          </p:nvPr>
        </p:nvSpPr>
        <p:spPr/>
        <p:txBody>
          <a:bodyPr/>
          <a:lstStyle/>
          <a:p>
            <a:fld id="{C2C6F8EA-316C-41DE-B9A4-EDCC3A85ED9A}" type="datetimeFigureOut">
              <a:rPr lang="en-US" smtClean="0"/>
              <a:pPr/>
              <a:t>9/9/2026</a:t>
            </a:fld>
            <a:endParaRPr lang="en-US"/>
          </a:p>
        </p:txBody>
      </p:sp>
      <p:sp>
        <p:nvSpPr>
          <p:cNvPr id="4" name="Footer Placeholder 3">
            <a:extLst>
              <a:ext uri="{FF2B5EF4-FFF2-40B4-BE49-F238E27FC236}">
                <a16:creationId xmlns:a16="http://schemas.microsoft.com/office/drawing/2014/main" id="{C0323C0C-B0F3-CE49-F268-874A28AD03A5}"/>
              </a:ext>
            </a:extLst>
          </p:cNvPr>
          <p:cNvSpPr>
            <a:spLocks noGrp="1"/>
          </p:cNvSpPr>
          <p:nvPr>
            <p:ph type="ftr" sz="quarter" idx="11"/>
          </p:nvPr>
        </p:nvSpPr>
        <p:spPr/>
        <p:txBody>
          <a:bodyPr/>
          <a:lstStyle/>
          <a:p>
            <a:r>
              <a:rPr lang="en-US"/>
              <a:t>Add a footer</a:t>
            </a:r>
          </a:p>
        </p:txBody>
      </p:sp>
      <p:sp>
        <p:nvSpPr>
          <p:cNvPr id="8" name="Diamond 7">
            <a:extLst>
              <a:ext uri="{FF2B5EF4-FFF2-40B4-BE49-F238E27FC236}">
                <a16:creationId xmlns:a16="http://schemas.microsoft.com/office/drawing/2014/main" id="{E7E01D7A-9340-5589-0A73-5D33080A4F1C}"/>
              </a:ext>
            </a:extLst>
          </p:cNvPr>
          <p:cNvSpPr/>
          <p:nvPr userDrawn="1"/>
        </p:nvSpPr>
        <p:spPr>
          <a:xfrm>
            <a:off x="11340680" y="424958"/>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iamond 9">
            <a:extLst>
              <a:ext uri="{FF2B5EF4-FFF2-40B4-BE49-F238E27FC236}">
                <a16:creationId xmlns:a16="http://schemas.microsoft.com/office/drawing/2014/main" id="{F3379A3F-5020-5801-A74F-02912EE63371}"/>
              </a:ext>
            </a:extLst>
          </p:cNvPr>
          <p:cNvSpPr/>
          <p:nvPr userDrawn="1"/>
        </p:nvSpPr>
        <p:spPr>
          <a:xfrm>
            <a:off x="11589554" y="424958"/>
            <a:ext cx="878730" cy="918222"/>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iamond 11">
            <a:extLst>
              <a:ext uri="{FF2B5EF4-FFF2-40B4-BE49-F238E27FC236}">
                <a16:creationId xmlns:a16="http://schemas.microsoft.com/office/drawing/2014/main" id="{86E23C6E-C8E9-45DF-C65A-9FF226270B95}"/>
              </a:ext>
            </a:extLst>
          </p:cNvPr>
          <p:cNvSpPr/>
          <p:nvPr userDrawn="1"/>
        </p:nvSpPr>
        <p:spPr>
          <a:xfrm>
            <a:off x="88290" y="6299916"/>
            <a:ext cx="1057707" cy="1105242"/>
          </a:xfrm>
          <a:prstGeom prst="diamond">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D393A2-5D0B-08F5-4775-80807A09D023}"/>
              </a:ext>
            </a:extLst>
          </p:cNvPr>
          <p:cNvSpPr>
            <a:spLocks noGrp="1"/>
          </p:cNvSpPr>
          <p:nvPr>
            <p:ph type="title" hasCustomPrompt="1"/>
          </p:nvPr>
        </p:nvSpPr>
        <p:spPr>
          <a:xfrm>
            <a:off x="1626980" y="4685406"/>
            <a:ext cx="8934865" cy="1239837"/>
          </a:xfrm>
          <a:solidFill>
            <a:srgbClr val="BCA360"/>
          </a:solidFill>
        </p:spPr>
        <p:txBody>
          <a:bodyPr anchor="ctr"/>
          <a:lstStyle>
            <a:lvl1pPr algn="ctr">
              <a:defRPr/>
            </a:lvl1pPr>
          </a:lstStyle>
          <a:p>
            <a:r>
              <a:rPr lang="en-US"/>
              <a:t>Slide Title</a:t>
            </a:r>
          </a:p>
        </p:txBody>
      </p:sp>
    </p:spTree>
    <p:extLst>
      <p:ext uri="{BB962C8B-B14F-4D97-AF65-F5344CB8AC3E}">
        <p14:creationId xmlns:p14="http://schemas.microsoft.com/office/powerpoint/2010/main" val="189067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96B5F-BAAB-8F37-0CAA-1CD617FA258C}"/>
              </a:ext>
            </a:extLst>
          </p:cNvPr>
          <p:cNvSpPr>
            <a:spLocks noGrp="1"/>
          </p:cNvSpPr>
          <p:nvPr>
            <p:ph type="title" hasCustomPrompt="1"/>
          </p:nvPr>
        </p:nvSpPr>
        <p:spPr>
          <a:xfrm>
            <a:off x="1203012" y="794186"/>
            <a:ext cx="9782801" cy="738400"/>
          </a:xfrm>
        </p:spPr>
        <p:txBody>
          <a:bodyPr/>
          <a:lstStyle>
            <a:lvl1pPr algn="ctr">
              <a:defRPr/>
            </a:lvl1pPr>
          </a:lstStyle>
          <a:p>
            <a:r>
              <a:rPr lang="en-US"/>
              <a:t>Slide Title</a:t>
            </a:r>
          </a:p>
        </p:txBody>
      </p:sp>
      <p:sp>
        <p:nvSpPr>
          <p:cNvPr id="3" name="Date Placeholder 2">
            <a:extLst>
              <a:ext uri="{FF2B5EF4-FFF2-40B4-BE49-F238E27FC236}">
                <a16:creationId xmlns:a16="http://schemas.microsoft.com/office/drawing/2014/main" id="{88BC95A2-D330-ED30-261C-2E3D362064B3}"/>
              </a:ext>
            </a:extLst>
          </p:cNvPr>
          <p:cNvSpPr>
            <a:spLocks noGrp="1"/>
          </p:cNvSpPr>
          <p:nvPr>
            <p:ph type="dt" sz="half" idx="10"/>
          </p:nvPr>
        </p:nvSpPr>
        <p:spPr/>
        <p:txBody>
          <a:bodyPr/>
          <a:lstStyle/>
          <a:p>
            <a:fld id="{C2C6F8EA-316C-41DE-B9A4-EDCC3A85ED9A}" type="datetimeFigureOut">
              <a:rPr lang="en-US" smtClean="0"/>
              <a:pPr/>
              <a:t>9/9/2026</a:t>
            </a:fld>
            <a:endParaRPr lang="en-US"/>
          </a:p>
        </p:txBody>
      </p:sp>
      <p:sp>
        <p:nvSpPr>
          <p:cNvPr id="4" name="Footer Placeholder 3">
            <a:extLst>
              <a:ext uri="{FF2B5EF4-FFF2-40B4-BE49-F238E27FC236}">
                <a16:creationId xmlns:a16="http://schemas.microsoft.com/office/drawing/2014/main" id="{4874E2E8-2175-E6D7-7F5E-A20BEDDC21B4}"/>
              </a:ext>
            </a:extLst>
          </p:cNvPr>
          <p:cNvSpPr>
            <a:spLocks noGrp="1"/>
          </p:cNvSpPr>
          <p:nvPr>
            <p:ph type="ftr" sz="quarter" idx="11"/>
          </p:nvPr>
        </p:nvSpPr>
        <p:spPr/>
        <p:txBody>
          <a:bodyPr/>
          <a:lstStyle/>
          <a:p>
            <a:r>
              <a:rPr lang="en-US"/>
              <a:t>Add a footer</a:t>
            </a:r>
          </a:p>
        </p:txBody>
      </p:sp>
      <p:sp>
        <p:nvSpPr>
          <p:cNvPr id="10" name="Diamond 9">
            <a:extLst>
              <a:ext uri="{FF2B5EF4-FFF2-40B4-BE49-F238E27FC236}">
                <a16:creationId xmlns:a16="http://schemas.microsoft.com/office/drawing/2014/main" id="{4097ADA5-CF38-2F64-9354-A495043704D2}"/>
              </a:ext>
            </a:extLst>
          </p:cNvPr>
          <p:cNvSpPr/>
          <p:nvPr userDrawn="1"/>
        </p:nvSpPr>
        <p:spPr>
          <a:xfrm>
            <a:off x="11340680" y="424958"/>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iamond 11">
            <a:extLst>
              <a:ext uri="{FF2B5EF4-FFF2-40B4-BE49-F238E27FC236}">
                <a16:creationId xmlns:a16="http://schemas.microsoft.com/office/drawing/2014/main" id="{77CE8150-33FF-23C3-C998-CA3BD138E6DA}"/>
              </a:ext>
            </a:extLst>
          </p:cNvPr>
          <p:cNvSpPr/>
          <p:nvPr userDrawn="1"/>
        </p:nvSpPr>
        <p:spPr>
          <a:xfrm>
            <a:off x="11589554" y="424958"/>
            <a:ext cx="878730" cy="918222"/>
          </a:xfrm>
          <a:prstGeom prst="diamond">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a:extLst>
              <a:ext uri="{FF2B5EF4-FFF2-40B4-BE49-F238E27FC236}">
                <a16:creationId xmlns:a16="http://schemas.microsoft.com/office/drawing/2014/main" id="{7BEC9F52-E104-348A-66E8-EE3100E4F5AD}"/>
              </a:ext>
            </a:extLst>
          </p:cNvPr>
          <p:cNvSpPr/>
          <p:nvPr userDrawn="1"/>
        </p:nvSpPr>
        <p:spPr>
          <a:xfrm>
            <a:off x="88290" y="6299916"/>
            <a:ext cx="1057707" cy="1105242"/>
          </a:xfrm>
          <a:prstGeom prst="diamond">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nline Image Placeholder 17">
            <a:extLst>
              <a:ext uri="{FF2B5EF4-FFF2-40B4-BE49-F238E27FC236}">
                <a16:creationId xmlns:a16="http://schemas.microsoft.com/office/drawing/2014/main" id="{41ECF869-769D-FA3B-E231-2CD992ED167A}"/>
              </a:ext>
            </a:extLst>
          </p:cNvPr>
          <p:cNvSpPr>
            <a:spLocks noGrp="1"/>
          </p:cNvSpPr>
          <p:nvPr>
            <p:ph type="clipArt" sz="quarter" idx="12"/>
          </p:nvPr>
        </p:nvSpPr>
        <p:spPr>
          <a:xfrm>
            <a:off x="2817231" y="1805782"/>
            <a:ext cx="1246962" cy="1239837"/>
          </a:xfrm>
          <a:prstGeom prst="diamond">
            <a:avLst/>
          </a:prstGeom>
          <a:solidFill>
            <a:srgbClr val="BCA360"/>
          </a:solidFill>
        </p:spPr>
        <p:txBody>
          <a:bodyPr/>
          <a:lstStyle/>
          <a:p>
            <a:endParaRPr lang="en-US"/>
          </a:p>
        </p:txBody>
      </p:sp>
      <p:sp>
        <p:nvSpPr>
          <p:cNvPr id="23" name="Text Placeholder 22">
            <a:extLst>
              <a:ext uri="{FF2B5EF4-FFF2-40B4-BE49-F238E27FC236}">
                <a16:creationId xmlns:a16="http://schemas.microsoft.com/office/drawing/2014/main" id="{595B963D-4C47-CDC6-F6BA-860B39F850BF}"/>
              </a:ext>
            </a:extLst>
          </p:cNvPr>
          <p:cNvSpPr>
            <a:spLocks noGrp="1"/>
          </p:cNvSpPr>
          <p:nvPr>
            <p:ph type="body" sz="quarter" idx="14" hasCustomPrompt="1"/>
          </p:nvPr>
        </p:nvSpPr>
        <p:spPr>
          <a:xfrm>
            <a:off x="1913136" y="3144620"/>
            <a:ext cx="3055153" cy="365125"/>
          </a:xfrm>
        </p:spPr>
        <p:txBody>
          <a:bodyPr/>
          <a:lstStyle>
            <a:lvl1pPr algn="ctr">
              <a:buNone/>
              <a:defRPr b="1"/>
            </a:lvl1pPr>
            <a:lvl2pPr algn="ctr">
              <a:buFont typeface="Arial" panose="020B0604020202020204" pitchFamily="34" charset="0"/>
              <a:buNone/>
              <a:defRPr/>
            </a:lvl2pPr>
          </a:lstStyle>
          <a:p>
            <a:pPr lvl="0"/>
            <a:r>
              <a:rPr lang="en-US"/>
              <a:t>SECOND LEVEL</a:t>
            </a:r>
          </a:p>
        </p:txBody>
      </p:sp>
      <p:sp>
        <p:nvSpPr>
          <p:cNvPr id="27" name="Text Placeholder 26">
            <a:extLst>
              <a:ext uri="{FF2B5EF4-FFF2-40B4-BE49-F238E27FC236}">
                <a16:creationId xmlns:a16="http://schemas.microsoft.com/office/drawing/2014/main" id="{4D106EAE-0E10-EF30-047B-4997859BE214}"/>
              </a:ext>
            </a:extLst>
          </p:cNvPr>
          <p:cNvSpPr>
            <a:spLocks noGrp="1"/>
          </p:cNvSpPr>
          <p:nvPr>
            <p:ph type="body" sz="quarter" idx="15" hasCustomPrompt="1"/>
          </p:nvPr>
        </p:nvSpPr>
        <p:spPr>
          <a:xfrm>
            <a:off x="1203012" y="3629635"/>
            <a:ext cx="4317325" cy="2187575"/>
          </a:xfrm>
        </p:spPr>
        <p:txBody>
          <a:bodyPr/>
          <a:lstStyle>
            <a:lvl1pPr>
              <a:buNone/>
              <a:defRPr/>
            </a:lvl1pPr>
          </a:lstStyle>
          <a:p>
            <a:pPr lvl="0"/>
            <a:r>
              <a:rPr lang="en-US"/>
              <a:t>Enter Text</a:t>
            </a:r>
          </a:p>
        </p:txBody>
      </p:sp>
      <p:sp>
        <p:nvSpPr>
          <p:cNvPr id="28" name="Online Image Placeholder 17">
            <a:extLst>
              <a:ext uri="{FF2B5EF4-FFF2-40B4-BE49-F238E27FC236}">
                <a16:creationId xmlns:a16="http://schemas.microsoft.com/office/drawing/2014/main" id="{5F49656A-414C-10CF-452F-FAD982A73D19}"/>
              </a:ext>
            </a:extLst>
          </p:cNvPr>
          <p:cNvSpPr>
            <a:spLocks noGrp="1"/>
          </p:cNvSpPr>
          <p:nvPr>
            <p:ph type="clipArt" sz="quarter" idx="16"/>
          </p:nvPr>
        </p:nvSpPr>
        <p:spPr>
          <a:xfrm>
            <a:off x="8124633" y="1805782"/>
            <a:ext cx="1246962" cy="1239837"/>
          </a:xfrm>
          <a:prstGeom prst="diamond">
            <a:avLst/>
          </a:prstGeom>
          <a:solidFill>
            <a:srgbClr val="BCA360"/>
          </a:solidFill>
        </p:spPr>
        <p:txBody>
          <a:bodyPr/>
          <a:lstStyle/>
          <a:p>
            <a:endParaRPr lang="en-US"/>
          </a:p>
        </p:txBody>
      </p:sp>
      <p:sp>
        <p:nvSpPr>
          <p:cNvPr id="29" name="Text Placeholder 22">
            <a:extLst>
              <a:ext uri="{FF2B5EF4-FFF2-40B4-BE49-F238E27FC236}">
                <a16:creationId xmlns:a16="http://schemas.microsoft.com/office/drawing/2014/main" id="{33C1E5C7-E201-8C32-048E-A2526DB0E92D}"/>
              </a:ext>
            </a:extLst>
          </p:cNvPr>
          <p:cNvSpPr>
            <a:spLocks noGrp="1"/>
          </p:cNvSpPr>
          <p:nvPr>
            <p:ph type="body" sz="quarter" idx="17" hasCustomPrompt="1"/>
          </p:nvPr>
        </p:nvSpPr>
        <p:spPr>
          <a:xfrm>
            <a:off x="7220536" y="3144620"/>
            <a:ext cx="3055153" cy="365125"/>
          </a:xfrm>
        </p:spPr>
        <p:txBody>
          <a:bodyPr/>
          <a:lstStyle>
            <a:lvl1pPr algn="ctr">
              <a:buNone/>
              <a:defRPr b="1"/>
            </a:lvl1pPr>
            <a:lvl2pPr algn="ctr">
              <a:buFont typeface="Arial" panose="020B0604020202020204" pitchFamily="34" charset="0"/>
              <a:buNone/>
              <a:defRPr/>
            </a:lvl2pPr>
          </a:lstStyle>
          <a:p>
            <a:pPr lvl="0"/>
            <a:r>
              <a:rPr lang="en-US"/>
              <a:t>SECOND LEVEL</a:t>
            </a:r>
          </a:p>
        </p:txBody>
      </p:sp>
      <p:sp>
        <p:nvSpPr>
          <p:cNvPr id="30" name="Text Placeholder 26">
            <a:extLst>
              <a:ext uri="{FF2B5EF4-FFF2-40B4-BE49-F238E27FC236}">
                <a16:creationId xmlns:a16="http://schemas.microsoft.com/office/drawing/2014/main" id="{9E4C6281-5609-7ADF-D4BE-C69930CD9B5B}"/>
              </a:ext>
            </a:extLst>
          </p:cNvPr>
          <p:cNvSpPr>
            <a:spLocks noGrp="1"/>
          </p:cNvSpPr>
          <p:nvPr>
            <p:ph type="body" sz="quarter" idx="18" hasCustomPrompt="1"/>
          </p:nvPr>
        </p:nvSpPr>
        <p:spPr>
          <a:xfrm>
            <a:off x="6668487" y="3629635"/>
            <a:ext cx="4317325" cy="2187575"/>
          </a:xfrm>
        </p:spPr>
        <p:txBody>
          <a:bodyPr/>
          <a:lstStyle>
            <a:lvl1pPr>
              <a:buNone/>
              <a:defRPr/>
            </a:lvl1pPr>
          </a:lstStyle>
          <a:p>
            <a:pPr lvl="0"/>
            <a:r>
              <a:rPr lang="en-US"/>
              <a:t>Enter Text</a:t>
            </a:r>
          </a:p>
        </p:txBody>
      </p:sp>
    </p:spTree>
    <p:extLst>
      <p:ext uri="{BB962C8B-B14F-4D97-AF65-F5344CB8AC3E}">
        <p14:creationId xmlns:p14="http://schemas.microsoft.com/office/powerpoint/2010/main" val="67101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p:cNvSpPr/>
          <p:nvPr userDrawn="1"/>
        </p:nvSpPr>
        <p:spPr>
          <a:xfrm>
            <a:off x="0" y="-6351"/>
            <a:ext cx="4229096" cy="6767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a:extLst>
              <a:ext uri="{FF2B5EF4-FFF2-40B4-BE49-F238E27FC236}">
                <a16:creationId xmlns:a16="http://schemas.microsoft.com/office/drawing/2014/main" id="{16B3911F-EA81-6CC4-D174-F2FA92DA7F6D}"/>
              </a:ext>
            </a:extLst>
          </p:cNvPr>
          <p:cNvSpPr/>
          <p:nvPr userDrawn="1"/>
        </p:nvSpPr>
        <p:spPr>
          <a:xfrm>
            <a:off x="7946411" y="6165789"/>
            <a:ext cx="4258665" cy="74624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bwMode="white">
          <a:xfrm>
            <a:off x="0" y="670404"/>
            <a:ext cx="4229096" cy="0"/>
          </a:xfrm>
          <a:prstGeom prst="line">
            <a:avLst/>
          </a:prstGeom>
          <a:ln w="38100">
            <a:solidFill>
              <a:srgbClr val="BCA360"/>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593436"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9/9/2026</a:t>
            </a:fld>
            <a:endParaRPr lang="en-US"/>
          </a:p>
        </p:txBody>
      </p:sp>
      <p:sp>
        <p:nvSpPr>
          <p:cNvPr id="5" name="Footer Placeholder 4"/>
          <p:cNvSpPr>
            <a:spLocks noGrp="1"/>
          </p:cNvSpPr>
          <p:nvPr>
            <p:ph type="ftr" sz="quarter" idx="3"/>
          </p:nvPr>
        </p:nvSpPr>
        <p:spPr>
          <a:xfrm>
            <a:off x="3788611"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pic>
        <p:nvPicPr>
          <p:cNvPr id="18" name="Picture 1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47383" y="5287963"/>
            <a:ext cx="1057707" cy="1066800"/>
          </a:xfrm>
          <a:prstGeom prst="rect">
            <a:avLst/>
          </a:prstGeom>
        </p:spPr>
      </p:pic>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5" r:id="rId3"/>
    <p:sldLayoutId id="2147483650" r:id="rId4"/>
    <p:sldLayoutId id="2147483657" r:id="rId5"/>
    <p:sldLayoutId id="2147483656"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kern="1200">
          <a:solidFill>
            <a:schemeClr val="tx1">
              <a:lumMod val="75000"/>
            </a:schemeClr>
          </a:solidFill>
          <a:latin typeface="Arial" panose="020B0604020202020204" pitchFamily="34" charset="0"/>
          <a:ea typeface="+mj-ea"/>
          <a:cs typeface="Arial" panose="020B0604020202020204" pitchFamily="34" charset="0"/>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pixabay.com/en/test-testing-bubble-form-test-form-986935/"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1_30303173.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0.svg"/><Relationship Id="rId5" Type="http://schemas.openxmlformats.org/officeDocument/2006/relationships/hyperlink" Target="https://unsplash.com/photos/angry-face-illustration-5otlbgWJlLs?utm_source=unsplash&amp;utm_medium=referral&amp;utm_content=creditCopyText" TargetMode="External"/><Relationship Id="rId4" Type="http://schemas.openxmlformats.org/officeDocument/2006/relationships/hyperlink" Target="https://unsplash.com/@dre0316?utm_source=unsplash&amp;utm_medium=referral&amp;utm_content=creditCopyText" TargetMode="External"/></Relationships>
</file>

<file path=ppt/slides/_rels/slide16.xml.rels><?xml version="1.0" encoding="UTF-8" standalone="yes"?>
<Relationships xmlns="http://schemas.openxmlformats.org/package/2006/relationships"><Relationship Id="rId3" Type="http://schemas.microsoft.com/office/2018/10/relationships/comments" Target="../comments/modernComment_105_25FC41A4.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svg"/><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unsplash.com/photos/person-writing-on-white-paper-qC2n6RQU4Vw?utm_source=unsplash&amp;utm_medium=referral&amp;utm_content=creditCopyText" TargetMode="External"/><Relationship Id="rId4" Type="http://schemas.openxmlformats.org/officeDocument/2006/relationships/hyperlink" Target="https://unsplash.com/@uxindo?utm_source=unsplash&amp;utm_medium=referral&amp;utm_content=creditCopyText"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0F_DAB6F47F.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unsplash.com/photos/grayscale-photography-of-concrete-blocks-9DRX_cW48RQ?utm_source=unsplash&amp;utm_medium=referral&amp;utm_content=creditCopyText" TargetMode="External"/><Relationship Id="rId5" Type="http://schemas.openxmlformats.org/officeDocument/2006/relationships/hyperlink" Target="https://unsplash.com/@uvesanchez?utm_source=unsplash&amp;utm_medium=referral&amp;utm_content=creditCopyText" TargetMode="Externa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02_8E7B3DC7.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unsplash.com/photos/nerve-cells-with-glowing-nodes-NVprB2Xt1bA?utm_source=unsplash&amp;utm_medium=referral&amp;utm_content=creditCopyText" TargetMode="External"/><Relationship Id="rId5" Type="http://schemas.openxmlformats.org/officeDocument/2006/relationships/hyperlink" Target="https://unsplash.com/@bhautik_patel3?utm_source=unsplash&amp;utm_medium=referral&amp;utm_content=creditCopyText" TargetMode="Externa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unsplash.com/photos/green-leaf-plant-sprout-LrPKL7jOldI?utm_source=unsplash&amp;utm_medium=referral&amp;utm_content=creditCopyText" TargetMode="External"/><Relationship Id="rId4" Type="http://schemas.openxmlformats.org/officeDocument/2006/relationships/hyperlink" Target="https://unsplash.com/@sushobhan?utm_source=unsplash&amp;utm_medium=referral&amp;utm_content=creditCopyTex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s://unsplash.com/photos/nerve-cells-with-glowing-nodes-NVprB2Xt1bA?utm_source=unsplash&amp;utm_medium=referral&amp;utm_content=creditCopyText" TargetMode="External"/><Relationship Id="rId4" Type="http://schemas.openxmlformats.org/officeDocument/2006/relationships/hyperlink" Target="https://unsplash.com/@bhautik_patel3?utm_source=unsplash&amp;utm_medium=referral&amp;utm_content=creditCopyTex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mailto:Ctlsupport@klamathcc.edu"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aiassessmentscale.com/" TargetMode="External"/><Relationship Id="rId3" Type="http://schemas.openxmlformats.org/officeDocument/2006/relationships/hyperlink" Target="https://hbr.org/2025/08/research-the-hidden-penalty-of-using-ai-at-work" TargetMode="External"/><Relationship Id="rId7" Type="http://schemas.openxmlformats.org/officeDocument/2006/relationships/hyperlink" Target="https://Aipedagogy.org/assignments/" TargetMode="External"/><Relationship Id="rId2" Type="http://schemas.microsoft.com/office/2018/10/relationships/comments" Target="../comments/modernComment_116_61BB6BA1.xml"/><Relationship Id="rId1" Type="http://schemas.openxmlformats.org/officeDocument/2006/relationships/slideLayout" Target="../slideLayouts/slideLayout4.xml"/><Relationship Id="rId6" Type="http://schemas.openxmlformats.org/officeDocument/2006/relationships/hyperlink" Target="https://genai.uchicago.edu/resources/faculty-and-instructors/strategies-for-designing-ai-resistant-assignments" TargetMode="External"/><Relationship Id="rId5" Type="http://schemas.openxmlformats.org/officeDocument/2006/relationships/hyperlink" Target="https://aiassessmentscale.com/implementation-guide/" TargetMode="External"/><Relationship Id="rId4" Type="http://schemas.openxmlformats.org/officeDocument/2006/relationships/hyperlink" Target="https://ctl.stanford.edu/aimes/ai-teaching-strategies#ai-prohibit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54E23-D42D-913B-0CAA-E0AEAFF107CF}"/>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19D39E1-6AC2-6B51-5605-C82729E96E05}"/>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3976" r="23976"/>
          <a:stretch>
            <a:fillRect/>
          </a:stretch>
        </p:blipFill>
        <p:spPr>
          <a:xfrm>
            <a:off x="-152762" y="0"/>
            <a:ext cx="4938128" cy="6858001"/>
          </a:xfrm>
        </p:spPr>
      </p:pic>
      <p:sp>
        <p:nvSpPr>
          <p:cNvPr id="10" name="Arrow: Chevron 9">
            <a:extLst>
              <a:ext uri="{FF2B5EF4-FFF2-40B4-BE49-F238E27FC236}">
                <a16:creationId xmlns:a16="http://schemas.microsoft.com/office/drawing/2014/main" id="{DE962DA3-18E4-A13B-A4D7-4B17A4D5CE97}"/>
              </a:ext>
              <a:ext uri="{C183D7F6-B498-43B3-948B-1728B52AA6E4}">
                <adec:decorative xmlns:adec="http://schemas.microsoft.com/office/drawing/2017/decorative" val="1"/>
              </a:ext>
            </a:extLst>
          </p:cNvPr>
          <p:cNvSpPr/>
          <p:nvPr/>
        </p:nvSpPr>
        <p:spPr>
          <a:xfrm>
            <a:off x="1263803" y="0"/>
            <a:ext cx="10900059" cy="6858000"/>
          </a:xfrm>
          <a:prstGeom prst="chevron">
            <a:avLst/>
          </a:prstGeom>
          <a:solidFill>
            <a:srgbClr val="DFD3B3"/>
          </a:solidFill>
          <a:ln w="38100">
            <a:solidFill>
              <a:srgbClr val="7800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itle 2">
            <a:extLst>
              <a:ext uri="{FF2B5EF4-FFF2-40B4-BE49-F238E27FC236}">
                <a16:creationId xmlns:a16="http://schemas.microsoft.com/office/drawing/2014/main" id="{B879099B-D0BF-E946-FBC3-D3A115FC36AA}"/>
              </a:ext>
            </a:extLst>
          </p:cNvPr>
          <p:cNvSpPr>
            <a:spLocks noGrp="1"/>
          </p:cNvSpPr>
          <p:nvPr>
            <p:ph type="ctrTitle"/>
          </p:nvPr>
        </p:nvSpPr>
        <p:spPr/>
        <p:txBody>
          <a:bodyPr/>
          <a:lstStyle/>
          <a:p>
            <a:r>
              <a:rPr lang="en-US" dirty="0">
                <a:latin typeface="Arial"/>
                <a:cs typeface="Arial"/>
              </a:rPr>
              <a:t>AI Resilient Assignments</a:t>
            </a:r>
          </a:p>
        </p:txBody>
      </p:sp>
      <p:sp>
        <p:nvSpPr>
          <p:cNvPr id="4" name="Subtitle 3">
            <a:extLst>
              <a:ext uri="{FF2B5EF4-FFF2-40B4-BE49-F238E27FC236}">
                <a16:creationId xmlns:a16="http://schemas.microsoft.com/office/drawing/2014/main" id="{DE3C9109-B72D-33EE-0016-87DD5B6D4EDF}"/>
              </a:ext>
            </a:extLst>
          </p:cNvPr>
          <p:cNvSpPr>
            <a:spLocks noGrp="1"/>
          </p:cNvSpPr>
          <p:nvPr>
            <p:ph type="subTitle" idx="1"/>
          </p:nvPr>
        </p:nvSpPr>
        <p:spPr>
          <a:xfrm>
            <a:off x="4520045" y="4066657"/>
            <a:ext cx="6327338" cy="1682790"/>
          </a:xfrm>
        </p:spPr>
        <p:txBody>
          <a:bodyPr vert="horz" lIns="91440" tIns="45720" rIns="91440" bIns="45720" rtlCol="0" anchor="t">
            <a:normAutofit/>
          </a:bodyPr>
          <a:lstStyle/>
          <a:p>
            <a:r>
              <a:rPr lang="en-US" b="1" dirty="0">
                <a:latin typeface="Arial"/>
                <a:cs typeface="Arial"/>
              </a:rPr>
              <a:t>How I learned to stop worrying </a:t>
            </a:r>
            <a:br>
              <a:rPr lang="en-US" b="1" dirty="0"/>
            </a:br>
            <a:r>
              <a:rPr lang="en-US" b="1" dirty="0">
                <a:latin typeface="Arial"/>
                <a:cs typeface="Arial"/>
              </a:rPr>
              <a:t>and love the process</a:t>
            </a:r>
          </a:p>
          <a:p>
            <a:endParaRPr lang="en-US" b="1" dirty="0">
              <a:latin typeface="Arial"/>
              <a:cs typeface="Arial"/>
            </a:endParaRPr>
          </a:p>
          <a:p>
            <a:pPr algn="l"/>
            <a:r>
              <a:rPr lang="en-US" sz="2000" dirty="0">
                <a:latin typeface="Arial"/>
                <a:cs typeface="Arial"/>
              </a:rPr>
              <a:t>2026 KCC Faculty In-Service</a:t>
            </a:r>
          </a:p>
          <a:p>
            <a:pPr algn="l"/>
            <a:r>
              <a:rPr lang="en-US" sz="2000" dirty="0">
                <a:latin typeface="Arial"/>
                <a:cs typeface="Arial"/>
              </a:rPr>
              <a:t>Megan Baker</a:t>
            </a:r>
          </a:p>
        </p:txBody>
      </p:sp>
      <p:grpSp>
        <p:nvGrpSpPr>
          <p:cNvPr id="15" name="Group 14">
            <a:extLst>
              <a:ext uri="{FF2B5EF4-FFF2-40B4-BE49-F238E27FC236}">
                <a16:creationId xmlns:a16="http://schemas.microsoft.com/office/drawing/2014/main" id="{9442F3EF-F18A-9409-F5B8-8FE5ED5EDF3B}"/>
              </a:ext>
              <a:ext uri="{C183D7F6-B498-43B3-948B-1728B52AA6E4}">
                <adec:decorative xmlns:adec="http://schemas.microsoft.com/office/drawing/2017/decorative" val="1"/>
              </a:ext>
            </a:extLst>
          </p:cNvPr>
          <p:cNvGrpSpPr/>
          <p:nvPr/>
        </p:nvGrpSpPr>
        <p:grpSpPr>
          <a:xfrm>
            <a:off x="5338473" y="125361"/>
            <a:ext cx="1175234" cy="333095"/>
            <a:chOff x="5313073" y="97886"/>
            <a:chExt cx="1175234" cy="333095"/>
          </a:xfrm>
        </p:grpSpPr>
        <p:sp>
          <p:nvSpPr>
            <p:cNvPr id="16" name="Diamond 15">
              <a:extLst>
                <a:ext uri="{FF2B5EF4-FFF2-40B4-BE49-F238E27FC236}">
                  <a16:creationId xmlns:a16="http://schemas.microsoft.com/office/drawing/2014/main" id="{BD998C7C-43D4-4A1F-899A-E8E68082EDD1}"/>
                </a:ext>
              </a:extLst>
            </p:cNvPr>
            <p:cNvSpPr/>
            <p:nvPr userDrawn="1"/>
          </p:nvSpPr>
          <p:spPr>
            <a:xfrm>
              <a:off x="5741306" y="97886"/>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a:extLst>
                <a:ext uri="{FF2B5EF4-FFF2-40B4-BE49-F238E27FC236}">
                  <a16:creationId xmlns:a16="http://schemas.microsoft.com/office/drawing/2014/main" id="{13E97F3A-3D70-56CB-CAE3-341921AC101A}"/>
                </a:ext>
              </a:extLst>
            </p:cNvPr>
            <p:cNvSpPr/>
            <p:nvPr userDrawn="1"/>
          </p:nvSpPr>
          <p:spPr>
            <a:xfrm>
              <a:off x="5313073"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mond 17">
              <a:extLst>
                <a:ext uri="{FF2B5EF4-FFF2-40B4-BE49-F238E27FC236}">
                  <a16:creationId xmlns:a16="http://schemas.microsoft.com/office/drawing/2014/main" id="{BD30E481-1E0B-0031-B802-538D36E5690C}"/>
                </a:ext>
              </a:extLst>
            </p:cNvPr>
            <p:cNvSpPr/>
            <p:nvPr userDrawn="1"/>
          </p:nvSpPr>
          <p:spPr>
            <a:xfrm>
              <a:off x="6169538"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iamond 19">
            <a:extLst>
              <a:ext uri="{FF2B5EF4-FFF2-40B4-BE49-F238E27FC236}">
                <a16:creationId xmlns:a16="http://schemas.microsoft.com/office/drawing/2014/main" id="{D1AFA6EE-4F1F-8612-A35F-045D238C6125}"/>
              </a:ext>
              <a:ext uri="{C183D7F6-B498-43B3-948B-1728B52AA6E4}">
                <adec:decorative xmlns:adec="http://schemas.microsoft.com/office/drawing/2017/decorative" val="1"/>
              </a:ext>
            </a:extLst>
          </p:cNvPr>
          <p:cNvSpPr/>
          <p:nvPr/>
        </p:nvSpPr>
        <p:spPr>
          <a:xfrm>
            <a:off x="11340680" y="424958"/>
            <a:ext cx="318769" cy="333095"/>
          </a:xfrm>
          <a:prstGeom prst="diamond">
            <a:avLst/>
          </a:prstGeom>
          <a:solidFill>
            <a:srgbClr val="BCA360"/>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iamond 21">
            <a:extLst>
              <a:ext uri="{FF2B5EF4-FFF2-40B4-BE49-F238E27FC236}">
                <a16:creationId xmlns:a16="http://schemas.microsoft.com/office/drawing/2014/main" id="{FA417230-45C3-D3D0-F8DC-8A295BEF1748}"/>
              </a:ext>
              <a:ext uri="{C183D7F6-B498-43B3-948B-1728B52AA6E4}">
                <adec:decorative xmlns:adec="http://schemas.microsoft.com/office/drawing/2017/decorative" val="1"/>
              </a:ext>
            </a:extLst>
          </p:cNvPr>
          <p:cNvSpPr/>
          <p:nvPr/>
        </p:nvSpPr>
        <p:spPr>
          <a:xfrm>
            <a:off x="11589554" y="424958"/>
            <a:ext cx="878730" cy="918222"/>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REAL Rating Level 1">
            <a:extLst>
              <a:ext uri="{FF2B5EF4-FFF2-40B4-BE49-F238E27FC236}">
                <a16:creationId xmlns:a16="http://schemas.microsoft.com/office/drawing/2014/main" id="{BACFD97F-B8A1-B8E3-AA77-EE24C9E29467}"/>
              </a:ext>
            </a:extLst>
          </p:cNvPr>
          <p:cNvPicPr>
            <a:picLocks noChangeAspect="1"/>
          </p:cNvPicPr>
          <p:nvPr/>
        </p:nvPicPr>
        <p:blipFill>
          <a:blip r:embed="rId5"/>
          <a:stretch>
            <a:fillRect/>
          </a:stretch>
        </p:blipFill>
        <p:spPr>
          <a:xfrm>
            <a:off x="390713" y="4864063"/>
            <a:ext cx="1163312" cy="1252628"/>
          </a:xfrm>
          <a:prstGeom prst="rect">
            <a:avLst/>
          </a:prstGeom>
        </p:spPr>
      </p:pic>
    </p:spTree>
    <p:extLst>
      <p:ext uri="{BB962C8B-B14F-4D97-AF65-F5344CB8AC3E}">
        <p14:creationId xmlns:p14="http://schemas.microsoft.com/office/powerpoint/2010/main" val="298847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D89A8-E2E6-0E99-4920-EF4D0A736878}"/>
              </a:ext>
            </a:extLst>
          </p:cNvPr>
          <p:cNvSpPr>
            <a:spLocks noGrp="1"/>
          </p:cNvSpPr>
          <p:nvPr>
            <p:ph type="title"/>
          </p:nvPr>
        </p:nvSpPr>
        <p:spPr>
          <a:xfrm>
            <a:off x="5101986" y="230532"/>
            <a:ext cx="6074409" cy="860867"/>
          </a:xfrm>
        </p:spPr>
        <p:txBody>
          <a:bodyPr>
            <a:normAutofit fontScale="90000"/>
          </a:bodyPr>
          <a:lstStyle/>
          <a:p>
            <a:pPr>
              <a:lnSpc>
                <a:spcPct val="100000"/>
              </a:lnSpc>
              <a:spcBef>
                <a:spcPts val="0"/>
              </a:spcBef>
            </a:pPr>
            <a:r>
              <a:rPr lang="en-US">
                <a:latin typeface="Arial"/>
                <a:cs typeface="Arial"/>
              </a:rPr>
              <a:t>Introduction: Who am I?</a:t>
            </a:r>
            <a:br>
              <a:rPr lang="en-US">
                <a:latin typeface="Arial"/>
                <a:cs typeface="Arial"/>
              </a:rPr>
            </a:br>
            <a:r>
              <a:rPr lang="en-US" sz="2800">
                <a:latin typeface="Arial"/>
                <a:cs typeface="Arial"/>
              </a:rPr>
              <a:t>(Insert Jean Valjean joke here)</a:t>
            </a:r>
            <a:endParaRPr lang="en-US" sz="3100" b="0">
              <a:latin typeface="Arial"/>
            </a:endParaRPr>
          </a:p>
        </p:txBody>
      </p:sp>
      <p:pic>
        <p:nvPicPr>
          <p:cNvPr id="4" name="Content Placeholder 3">
            <a:extLst>
              <a:ext uri="{FF2B5EF4-FFF2-40B4-BE49-F238E27FC236}">
                <a16:creationId xmlns:a16="http://schemas.microsoft.com/office/drawing/2014/main" id="{929F4DB3-AA82-CD4D-AC7D-3521D382DA4F}"/>
              </a:ext>
            </a:extLst>
          </p:cNvPr>
          <p:cNvPicPr>
            <a:picLocks noGrp="1" noChangeAspect="1"/>
          </p:cNvPicPr>
          <p:nvPr>
            <p:ph idx="1"/>
          </p:nvPr>
        </p:nvPicPr>
        <p:blipFill>
          <a:blip r:embed="rId2"/>
          <a:stretch>
            <a:fillRect/>
          </a:stretch>
        </p:blipFill>
        <p:spPr>
          <a:xfrm>
            <a:off x="289578" y="765081"/>
            <a:ext cx="4502782" cy="4561216"/>
          </a:xfrm>
          <a:prstGeom prst="rect">
            <a:avLst/>
          </a:prstGeom>
        </p:spPr>
      </p:pic>
      <p:sp>
        <p:nvSpPr>
          <p:cNvPr id="6" name="TextBox 5">
            <a:extLst>
              <a:ext uri="{FF2B5EF4-FFF2-40B4-BE49-F238E27FC236}">
                <a16:creationId xmlns:a16="http://schemas.microsoft.com/office/drawing/2014/main" id="{EE62B9B1-C0D6-4E6A-6FAE-5FADF1ADDB51}"/>
              </a:ext>
            </a:extLst>
          </p:cNvPr>
          <p:cNvSpPr txBox="1"/>
          <p:nvPr/>
        </p:nvSpPr>
        <p:spPr>
          <a:xfrm>
            <a:off x="794884" y="5395480"/>
            <a:ext cx="348364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t>Megan Baker</a:t>
            </a:r>
          </a:p>
          <a:p>
            <a:pPr algn="ctr"/>
            <a:r>
              <a:rPr lang="en-US" sz="2800" b="1"/>
              <a:t>KCC AI Coordinator</a:t>
            </a:r>
          </a:p>
        </p:txBody>
      </p:sp>
      <p:sp>
        <p:nvSpPr>
          <p:cNvPr id="7" name="TextBox 6">
            <a:extLst>
              <a:ext uri="{FF2B5EF4-FFF2-40B4-BE49-F238E27FC236}">
                <a16:creationId xmlns:a16="http://schemas.microsoft.com/office/drawing/2014/main" id="{E1C7FC6C-F99C-0BC5-8931-18CB00C55190}"/>
              </a:ext>
            </a:extLst>
          </p:cNvPr>
          <p:cNvSpPr txBox="1"/>
          <p:nvPr/>
        </p:nvSpPr>
        <p:spPr>
          <a:xfrm>
            <a:off x="5044492" y="2757345"/>
            <a:ext cx="7079473" cy="25083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800" b="1" dirty="0">
                <a:latin typeface="Arial"/>
                <a:cs typeface="Arial"/>
              </a:rPr>
              <a:t>What I bring to the conversation:</a:t>
            </a:r>
            <a:endParaRPr lang="en-US" dirty="0"/>
          </a:p>
          <a:p>
            <a:pPr marL="285750" indent="-285750">
              <a:buFont typeface="Arial"/>
              <a:buChar char="•"/>
            </a:pPr>
            <a:r>
              <a:rPr lang="en-US" sz="2400" dirty="0">
                <a:latin typeface="Arial"/>
                <a:cs typeface="Arial"/>
              </a:rPr>
              <a:t>Focused on learning outcomes, not </a:t>
            </a:r>
            <a:br>
              <a:rPr lang="en-US" sz="2400" dirty="0">
                <a:latin typeface="Arial"/>
                <a:cs typeface="Arial"/>
              </a:rPr>
            </a:br>
            <a:r>
              <a:rPr lang="en-US" sz="2400" dirty="0">
                <a:latin typeface="Arial"/>
                <a:cs typeface="Arial"/>
              </a:rPr>
              <a:t>technology hype</a:t>
            </a:r>
          </a:p>
          <a:p>
            <a:pPr marL="285750" indent="-285750">
              <a:buFont typeface="Arial"/>
              <a:buChar char="•"/>
            </a:pPr>
            <a:r>
              <a:rPr lang="en-US" sz="2400" dirty="0">
                <a:latin typeface="Arial"/>
                <a:cs typeface="Arial"/>
              </a:rPr>
              <a:t>Committed to practical, accessible, </a:t>
            </a:r>
            <a:br>
              <a:rPr lang="en-US" sz="2400" dirty="0">
                <a:latin typeface="Arial"/>
                <a:cs typeface="Arial"/>
              </a:rPr>
            </a:br>
            <a:r>
              <a:rPr lang="en-US" sz="2400" dirty="0">
                <a:latin typeface="Arial"/>
                <a:cs typeface="Arial"/>
              </a:rPr>
              <a:t>evidence-based guidance for faculty</a:t>
            </a:r>
          </a:p>
          <a:p>
            <a:pPr marL="285750" indent="-285750">
              <a:buFont typeface="Arial"/>
              <a:buChar char="•"/>
            </a:pPr>
            <a:endParaRPr lang="en-US" sz="2800">
              <a:latin typeface="Arial"/>
              <a:cs typeface="Arial"/>
            </a:endParaRPr>
          </a:p>
        </p:txBody>
      </p:sp>
      <p:sp>
        <p:nvSpPr>
          <p:cNvPr id="8" name="TextBox 7">
            <a:extLst>
              <a:ext uri="{FF2B5EF4-FFF2-40B4-BE49-F238E27FC236}">
                <a16:creationId xmlns:a16="http://schemas.microsoft.com/office/drawing/2014/main" id="{50B2F3C9-2891-8696-42D5-C459CB6AA21F}"/>
              </a:ext>
            </a:extLst>
          </p:cNvPr>
          <p:cNvSpPr txBox="1"/>
          <p:nvPr/>
        </p:nvSpPr>
        <p:spPr>
          <a:xfrm>
            <a:off x="5287079" y="1084710"/>
            <a:ext cx="650189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400">
                <a:latin typeface="Arial"/>
                <a:cs typeface="Arial"/>
              </a:rPr>
              <a:t>BA in Biocultural Anthropology</a:t>
            </a:r>
            <a:endParaRPr lang="en-US"/>
          </a:p>
          <a:p>
            <a:pPr marL="285750" indent="-285750">
              <a:buFont typeface="Arial,Sans-Serif"/>
              <a:buChar char="•"/>
            </a:pPr>
            <a:r>
              <a:rPr lang="en-US" sz="2400">
                <a:latin typeface="Arial"/>
                <a:cs typeface="Arial"/>
              </a:rPr>
              <a:t>MFA in Visual Arts</a:t>
            </a:r>
            <a:endParaRPr lang="en-US"/>
          </a:p>
          <a:p>
            <a:pPr marL="285750" indent="-285750">
              <a:buFont typeface="Arial,Sans-Serif"/>
              <a:buChar char="•"/>
            </a:pPr>
            <a:r>
              <a:rPr lang="en-US" sz="2400">
                <a:latin typeface="Arial"/>
                <a:cs typeface="Arial"/>
              </a:rPr>
              <a:t>Adjunct since 2019</a:t>
            </a:r>
            <a:endParaRPr lang="en-US"/>
          </a:p>
          <a:p>
            <a:pPr marL="285750" indent="-285750">
              <a:buFont typeface="Arial,Sans-Serif"/>
              <a:buChar char="•"/>
            </a:pPr>
            <a:r>
              <a:rPr lang="en-US" sz="2400">
                <a:latin typeface="Arial"/>
                <a:cs typeface="Arial"/>
              </a:rPr>
              <a:t>Always willing to talk semiotics or cryptids</a:t>
            </a:r>
            <a:endParaRPr lang="en-US"/>
          </a:p>
        </p:txBody>
      </p:sp>
    </p:spTree>
    <p:extLst>
      <p:ext uri="{BB962C8B-B14F-4D97-AF65-F5344CB8AC3E}">
        <p14:creationId xmlns:p14="http://schemas.microsoft.com/office/powerpoint/2010/main" val="190273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93A6379-D85F-FD9E-C871-0FF09CD9C988}"/>
              </a:ext>
            </a:extLst>
          </p:cNvPr>
          <p:cNvSpPr>
            <a:spLocks noGrp="1"/>
          </p:cNvSpPr>
          <p:nvPr>
            <p:ph type="pic" sz="quarter" idx="13"/>
          </p:nvPr>
        </p:nvSpPr>
        <p:spPr/>
        <p:txBody>
          <a:bodyPr/>
          <a:lstStyle/>
          <a:p>
            <a:endParaRPr lang="en-US"/>
          </a:p>
        </p:txBody>
      </p:sp>
      <p:sp>
        <p:nvSpPr>
          <p:cNvPr id="9" name="Arrow: Chevron 8">
            <a:extLst>
              <a:ext uri="{FF2B5EF4-FFF2-40B4-BE49-F238E27FC236}">
                <a16:creationId xmlns:a16="http://schemas.microsoft.com/office/drawing/2014/main" id="{887780A0-8DFB-A088-4D91-BB632A013C94}"/>
              </a:ext>
              <a:ext uri="{C183D7F6-B498-43B3-948B-1728B52AA6E4}">
                <adec:decorative xmlns:adec="http://schemas.microsoft.com/office/drawing/2017/decorative" val="1"/>
              </a:ext>
            </a:extLst>
          </p:cNvPr>
          <p:cNvSpPr/>
          <p:nvPr/>
        </p:nvSpPr>
        <p:spPr>
          <a:xfrm>
            <a:off x="1238403" y="0"/>
            <a:ext cx="10900059" cy="6858000"/>
          </a:xfrm>
          <a:prstGeom prst="chevron">
            <a:avLst/>
          </a:prstGeom>
          <a:solidFill>
            <a:schemeClr val="accent1"/>
          </a:solidFill>
          <a:ln w="38100">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itle 4">
            <a:extLst>
              <a:ext uri="{FF2B5EF4-FFF2-40B4-BE49-F238E27FC236}">
                <a16:creationId xmlns:a16="http://schemas.microsoft.com/office/drawing/2014/main" id="{AFEA1F6C-E378-9308-E97D-8604A58ABF4D}"/>
              </a:ext>
            </a:extLst>
          </p:cNvPr>
          <p:cNvSpPr>
            <a:spLocks noGrp="1"/>
          </p:cNvSpPr>
          <p:nvPr>
            <p:ph type="title"/>
          </p:nvPr>
        </p:nvSpPr>
        <p:spPr>
          <a:xfrm>
            <a:off x="4717399" y="1600201"/>
            <a:ext cx="4864955" cy="821051"/>
          </a:xfrm>
        </p:spPr>
        <p:txBody>
          <a:bodyPr vert="horz" lIns="91440" tIns="45720" rIns="91440" bIns="45720" rtlCol="0" anchor="t">
            <a:normAutofit fontScale="90000"/>
          </a:bodyPr>
          <a:lstStyle/>
          <a:p>
            <a:pPr algn="l"/>
            <a:r>
              <a:rPr lang="en-US">
                <a:latin typeface="Arial"/>
                <a:cs typeface="Arial"/>
              </a:rPr>
              <a:t>Outcomes</a:t>
            </a:r>
            <a:endParaRPr lang="en-US"/>
          </a:p>
        </p:txBody>
      </p:sp>
      <p:sp>
        <p:nvSpPr>
          <p:cNvPr id="6" name="Text Placeholder 5">
            <a:extLst>
              <a:ext uri="{FF2B5EF4-FFF2-40B4-BE49-F238E27FC236}">
                <a16:creationId xmlns:a16="http://schemas.microsoft.com/office/drawing/2014/main" id="{E3FDD5CB-4423-E044-0C51-8EF831040FD8}"/>
              </a:ext>
            </a:extLst>
          </p:cNvPr>
          <p:cNvSpPr>
            <a:spLocks noGrp="1"/>
          </p:cNvSpPr>
          <p:nvPr>
            <p:ph type="body" idx="1"/>
          </p:nvPr>
        </p:nvSpPr>
        <p:spPr>
          <a:xfrm>
            <a:off x="4506690" y="2400521"/>
            <a:ext cx="6139672" cy="3915888"/>
          </a:xfrm>
        </p:spPr>
        <p:txBody>
          <a:bodyPr>
            <a:normAutofit/>
          </a:bodyPr>
          <a:lstStyle/>
          <a:p>
            <a:pPr marL="457200" indent="-457200" algn="l">
              <a:spcBef>
                <a:spcPts val="600"/>
              </a:spcBef>
              <a:spcAft>
                <a:spcPts val="600"/>
              </a:spcAft>
              <a:buFont typeface="Arial" pitchFamily="34" charset="0"/>
              <a:buChar char="•"/>
            </a:pPr>
            <a:r>
              <a:rPr lang="en-US" dirty="0">
                <a:latin typeface="Arial"/>
                <a:cs typeface="Arial"/>
              </a:rPr>
              <a:t>Describe how to move from summative (end product) to formative (process) assessment</a:t>
            </a:r>
            <a:endParaRPr lang="en-US" dirty="0"/>
          </a:p>
          <a:p>
            <a:pPr marL="457200" indent="-457200" algn="l">
              <a:spcBef>
                <a:spcPts val="600"/>
              </a:spcBef>
              <a:spcAft>
                <a:spcPts val="600"/>
              </a:spcAft>
              <a:buFont typeface="Arial" pitchFamily="34" charset="0"/>
              <a:buChar char="•"/>
            </a:pPr>
            <a:r>
              <a:rPr lang="en-US" dirty="0">
                <a:latin typeface="Arial"/>
                <a:cs typeface="Arial"/>
              </a:rPr>
              <a:t>Compare AI-resilient and non-resilient assignments</a:t>
            </a:r>
            <a:endParaRPr lang="en-US" dirty="0" err="1">
              <a:latin typeface="Arial"/>
              <a:cs typeface="Arial"/>
            </a:endParaRPr>
          </a:p>
          <a:p>
            <a:pPr marL="457200" indent="-457200" algn="l">
              <a:spcBef>
                <a:spcPts val="600"/>
              </a:spcBef>
              <a:spcAft>
                <a:spcPts val="600"/>
              </a:spcAft>
              <a:buFont typeface="Arial" pitchFamily="34" charset="0"/>
              <a:buChar char="•"/>
            </a:pPr>
            <a:r>
              <a:rPr lang="en-US" dirty="0">
                <a:latin typeface="Arial"/>
                <a:cs typeface="Arial"/>
              </a:rPr>
              <a:t>Identify at least one change you would like to make to an assignment</a:t>
            </a:r>
            <a:endParaRPr lang="en-US"/>
          </a:p>
          <a:p>
            <a:pPr marL="457200" indent="-457200" algn="l">
              <a:spcBef>
                <a:spcPts val="600"/>
              </a:spcBef>
              <a:spcAft>
                <a:spcPts val="600"/>
              </a:spcAft>
              <a:buFont typeface="Arial" pitchFamily="34" charset="0"/>
              <a:buChar char="•"/>
            </a:pPr>
            <a:endParaRPr lang="en-US"/>
          </a:p>
        </p:txBody>
      </p:sp>
      <p:grpSp>
        <p:nvGrpSpPr>
          <p:cNvPr id="10" name="Group 9">
            <a:extLst>
              <a:ext uri="{FF2B5EF4-FFF2-40B4-BE49-F238E27FC236}">
                <a16:creationId xmlns:a16="http://schemas.microsoft.com/office/drawing/2014/main" id="{CCE50CE6-2DFE-A680-ABF1-031D2E57C2FA}"/>
              </a:ext>
              <a:ext uri="{C183D7F6-B498-43B3-948B-1728B52AA6E4}">
                <adec:decorative xmlns:adec="http://schemas.microsoft.com/office/drawing/2017/decorative" val="1"/>
              </a:ext>
            </a:extLst>
          </p:cNvPr>
          <p:cNvGrpSpPr/>
          <p:nvPr/>
        </p:nvGrpSpPr>
        <p:grpSpPr>
          <a:xfrm>
            <a:off x="5313073" y="97886"/>
            <a:ext cx="1175234" cy="333095"/>
            <a:chOff x="5313073" y="97886"/>
            <a:chExt cx="1175234" cy="333095"/>
          </a:xfrm>
        </p:grpSpPr>
        <p:sp>
          <p:nvSpPr>
            <p:cNvPr id="11" name="Diamond 10">
              <a:extLst>
                <a:ext uri="{FF2B5EF4-FFF2-40B4-BE49-F238E27FC236}">
                  <a16:creationId xmlns:a16="http://schemas.microsoft.com/office/drawing/2014/main" id="{60C744A8-2F54-7A7B-B6F5-A0C4C7807B85}"/>
                </a:ext>
              </a:extLst>
            </p:cNvPr>
            <p:cNvSpPr/>
            <p:nvPr userDrawn="1"/>
          </p:nvSpPr>
          <p:spPr>
            <a:xfrm>
              <a:off x="5741306" y="97886"/>
              <a:ext cx="318769" cy="333095"/>
            </a:xfrm>
            <a:prstGeom prst="diamond">
              <a:avLst/>
            </a:prstGeom>
            <a:solidFill>
              <a:srgbClr val="BCA360"/>
            </a:solid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iamond 11">
              <a:extLst>
                <a:ext uri="{FF2B5EF4-FFF2-40B4-BE49-F238E27FC236}">
                  <a16:creationId xmlns:a16="http://schemas.microsoft.com/office/drawing/2014/main" id="{542202C7-A33D-9A89-509C-3F59895B80DE}"/>
                </a:ext>
              </a:extLst>
            </p:cNvPr>
            <p:cNvSpPr/>
            <p:nvPr userDrawn="1"/>
          </p:nvSpPr>
          <p:spPr>
            <a:xfrm>
              <a:off x="5313073"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952AD109-F9C1-7590-640E-C11ED5E6D66F}"/>
                </a:ext>
              </a:extLst>
            </p:cNvPr>
            <p:cNvSpPr/>
            <p:nvPr userDrawn="1"/>
          </p:nvSpPr>
          <p:spPr>
            <a:xfrm>
              <a:off x="6169538"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Diamond 14">
            <a:extLst>
              <a:ext uri="{FF2B5EF4-FFF2-40B4-BE49-F238E27FC236}">
                <a16:creationId xmlns:a16="http://schemas.microsoft.com/office/drawing/2014/main" id="{A6D665E9-5C9A-4E45-FE6E-C4BDD823A404}"/>
              </a:ext>
              <a:ext uri="{C183D7F6-B498-43B3-948B-1728B52AA6E4}">
                <adec:decorative xmlns:adec="http://schemas.microsoft.com/office/drawing/2017/decorative" val="1"/>
              </a:ext>
            </a:extLst>
          </p:cNvPr>
          <p:cNvSpPr/>
          <p:nvPr/>
        </p:nvSpPr>
        <p:spPr>
          <a:xfrm>
            <a:off x="11340680" y="424958"/>
            <a:ext cx="318769" cy="333095"/>
          </a:xfrm>
          <a:prstGeom prst="diamond">
            <a:avLst/>
          </a:prstGeom>
          <a:solidFill>
            <a:schemeClr val="accent1"/>
          </a:solidFill>
          <a:ln w="28575">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a:extLst>
              <a:ext uri="{FF2B5EF4-FFF2-40B4-BE49-F238E27FC236}">
                <a16:creationId xmlns:a16="http://schemas.microsoft.com/office/drawing/2014/main" id="{E966AE72-51A2-566F-6CCD-EAA6F74560D4}"/>
              </a:ext>
              <a:ext uri="{C183D7F6-B498-43B3-948B-1728B52AA6E4}">
                <adec:decorative xmlns:adec="http://schemas.microsoft.com/office/drawing/2017/decorative" val="1"/>
              </a:ext>
            </a:extLst>
          </p:cNvPr>
          <p:cNvSpPr/>
          <p:nvPr/>
        </p:nvSpPr>
        <p:spPr>
          <a:xfrm>
            <a:off x="11589554" y="424958"/>
            <a:ext cx="878730" cy="918222"/>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464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69E16-8BFD-02F5-7A34-583497E73F82}"/>
            </a:ext>
          </a:extLst>
        </p:cNvPr>
        <p:cNvGrpSpPr/>
        <p:nvPr/>
      </p:nvGrpSpPr>
      <p:grpSpPr>
        <a:xfrm>
          <a:off x="0" y="0"/>
          <a:ext cx="0" cy="0"/>
          <a:chOff x="0" y="0"/>
          <a:chExt cx="0" cy="0"/>
        </a:xfrm>
      </p:grpSpPr>
      <p:pic>
        <p:nvPicPr>
          <p:cNvPr id="2" name="Picture Placeholder 1" descr="Free Images : accounting, audit, auditor, bill, budget, business, checking, contract, corporate ...">
            <a:extLst>
              <a:ext uri="{FF2B5EF4-FFF2-40B4-BE49-F238E27FC236}">
                <a16:creationId xmlns:a16="http://schemas.microsoft.com/office/drawing/2014/main" id="{49D95747-950D-5346-D694-6A4FBDF2481C}"/>
              </a:ext>
            </a:extLst>
          </p:cNvPr>
          <p:cNvPicPr>
            <a:picLocks noGrp="1" noChangeAspect="1"/>
          </p:cNvPicPr>
          <p:nvPr>
            <p:ph type="pic" sz="quarter" idx="13"/>
          </p:nvPr>
        </p:nvPicPr>
        <p:blipFill>
          <a:blip r:embed="rId3"/>
          <a:srcRect l="29895" r="29895"/>
          <a:stretch>
            <a:fillRect/>
          </a:stretch>
        </p:blipFill>
        <p:spPr>
          <a:xfrm>
            <a:off x="0" y="0"/>
            <a:ext cx="4759129" cy="6872415"/>
          </a:xfrm>
          <a:prstGeom prst="rect">
            <a:avLst/>
          </a:prstGeom>
        </p:spPr>
      </p:pic>
      <p:grpSp>
        <p:nvGrpSpPr>
          <p:cNvPr id="10" name="Group 9" hidden="1">
            <a:extLst>
              <a:ext uri="{FF2B5EF4-FFF2-40B4-BE49-F238E27FC236}">
                <a16:creationId xmlns:a16="http://schemas.microsoft.com/office/drawing/2014/main" id="{89755105-1F2A-38B4-D3DB-BE36209F54B2}"/>
              </a:ext>
            </a:extLst>
          </p:cNvPr>
          <p:cNvGrpSpPr/>
          <p:nvPr/>
        </p:nvGrpSpPr>
        <p:grpSpPr>
          <a:xfrm>
            <a:off x="5313073" y="97886"/>
            <a:ext cx="1175234" cy="333095"/>
            <a:chOff x="5313073" y="97886"/>
            <a:chExt cx="1175234" cy="333095"/>
          </a:xfrm>
        </p:grpSpPr>
        <p:sp>
          <p:nvSpPr>
            <p:cNvPr id="11" name="Diamond 10">
              <a:extLst>
                <a:ext uri="{FF2B5EF4-FFF2-40B4-BE49-F238E27FC236}">
                  <a16:creationId xmlns:a16="http://schemas.microsoft.com/office/drawing/2014/main" id="{80CBFAE7-C6FF-FE75-32BA-6753435F3DDF}"/>
                </a:ext>
              </a:extLst>
            </p:cNvPr>
            <p:cNvSpPr/>
            <p:nvPr userDrawn="1"/>
          </p:nvSpPr>
          <p:spPr>
            <a:xfrm>
              <a:off x="5741306" y="97886"/>
              <a:ext cx="318769" cy="333095"/>
            </a:xfrm>
            <a:prstGeom prst="diamond">
              <a:avLst/>
            </a:prstGeom>
            <a:solidFill>
              <a:srgbClr val="BCA360"/>
            </a:solid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iamond 11">
              <a:extLst>
                <a:ext uri="{FF2B5EF4-FFF2-40B4-BE49-F238E27FC236}">
                  <a16:creationId xmlns:a16="http://schemas.microsoft.com/office/drawing/2014/main" id="{F9593091-D9FD-7F2C-79C9-E42179B6B82F}"/>
                </a:ext>
              </a:extLst>
            </p:cNvPr>
            <p:cNvSpPr/>
            <p:nvPr userDrawn="1"/>
          </p:nvSpPr>
          <p:spPr>
            <a:xfrm>
              <a:off x="5313073"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E4D4D9DF-CD49-CCAA-78D9-073E70541CCE}"/>
                </a:ext>
              </a:extLst>
            </p:cNvPr>
            <p:cNvSpPr/>
            <p:nvPr userDrawn="1"/>
          </p:nvSpPr>
          <p:spPr>
            <a:xfrm>
              <a:off x="6169538"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19C5A854-5660-AC44-91A7-5DFBE8F329C4}"/>
              </a:ext>
              <a:ext uri="{C183D7F6-B498-43B3-948B-1728B52AA6E4}">
                <adec:decorative xmlns:adec="http://schemas.microsoft.com/office/drawing/2017/decorative" val="1"/>
              </a:ext>
            </a:extLst>
          </p:cNvPr>
          <p:cNvGrpSpPr/>
          <p:nvPr/>
        </p:nvGrpSpPr>
        <p:grpSpPr>
          <a:xfrm>
            <a:off x="1263803" y="0"/>
            <a:ext cx="10900059" cy="6858000"/>
            <a:chOff x="1263803" y="0"/>
            <a:chExt cx="10900059" cy="6858000"/>
          </a:xfrm>
        </p:grpSpPr>
        <p:sp>
          <p:nvSpPr>
            <p:cNvPr id="4" name="Arrow: Chevron 3">
              <a:extLst>
                <a:ext uri="{FF2B5EF4-FFF2-40B4-BE49-F238E27FC236}">
                  <a16:creationId xmlns:a16="http://schemas.microsoft.com/office/drawing/2014/main" id="{8E3DFF17-488A-6E16-08EC-3049EFD6B858}"/>
                </a:ext>
              </a:extLst>
            </p:cNvPr>
            <p:cNvSpPr/>
            <p:nvPr/>
          </p:nvSpPr>
          <p:spPr>
            <a:xfrm>
              <a:off x="1263803" y="0"/>
              <a:ext cx="10900059" cy="6858000"/>
            </a:xfrm>
            <a:prstGeom prst="chevron">
              <a:avLst/>
            </a:prstGeom>
            <a:solidFill>
              <a:srgbClr val="DFD3B3"/>
            </a:solidFill>
            <a:ln w="38100">
              <a:solidFill>
                <a:srgbClr val="7800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829E7AD5-65DA-7B39-E1B7-9B8E0C1BCA1A}"/>
                </a:ext>
              </a:extLst>
            </p:cNvPr>
            <p:cNvGrpSpPr/>
            <p:nvPr/>
          </p:nvGrpSpPr>
          <p:grpSpPr>
            <a:xfrm>
              <a:off x="5338473" y="125361"/>
              <a:ext cx="1175234" cy="333095"/>
              <a:chOff x="5313073" y="97886"/>
              <a:chExt cx="1175234" cy="333095"/>
            </a:xfrm>
          </p:grpSpPr>
          <p:sp>
            <p:nvSpPr>
              <p:cNvPr id="14" name="Diamond 13">
                <a:extLst>
                  <a:ext uri="{FF2B5EF4-FFF2-40B4-BE49-F238E27FC236}">
                    <a16:creationId xmlns:a16="http://schemas.microsoft.com/office/drawing/2014/main" id="{7BAD7689-B507-49E5-4705-010DD24C070F}"/>
                  </a:ext>
                </a:extLst>
              </p:cNvPr>
              <p:cNvSpPr/>
              <p:nvPr userDrawn="1"/>
            </p:nvSpPr>
            <p:spPr>
              <a:xfrm>
                <a:off x="5741306" y="97886"/>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iamond 15">
                <a:extLst>
                  <a:ext uri="{FF2B5EF4-FFF2-40B4-BE49-F238E27FC236}">
                    <a16:creationId xmlns:a16="http://schemas.microsoft.com/office/drawing/2014/main" id="{E3513F5F-EBA5-F9F6-B02C-A5F156C9DC5B}"/>
                  </a:ext>
                </a:extLst>
              </p:cNvPr>
              <p:cNvSpPr/>
              <p:nvPr userDrawn="1"/>
            </p:nvSpPr>
            <p:spPr>
              <a:xfrm>
                <a:off x="5313073"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mond 17">
                <a:extLst>
                  <a:ext uri="{FF2B5EF4-FFF2-40B4-BE49-F238E27FC236}">
                    <a16:creationId xmlns:a16="http://schemas.microsoft.com/office/drawing/2014/main" id="{FA11366D-D923-DD8E-1F67-3679B9BF9B43}"/>
                  </a:ext>
                </a:extLst>
              </p:cNvPr>
              <p:cNvSpPr/>
              <p:nvPr userDrawn="1"/>
            </p:nvSpPr>
            <p:spPr>
              <a:xfrm>
                <a:off x="6169538"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 name="Title 4">
            <a:extLst>
              <a:ext uri="{FF2B5EF4-FFF2-40B4-BE49-F238E27FC236}">
                <a16:creationId xmlns:a16="http://schemas.microsoft.com/office/drawing/2014/main" id="{9F76A103-2A47-6091-6E4C-2E2BDE5BA644}"/>
              </a:ext>
            </a:extLst>
          </p:cNvPr>
          <p:cNvSpPr>
            <a:spLocks noGrp="1"/>
          </p:cNvSpPr>
          <p:nvPr>
            <p:ph type="ctrTitle"/>
          </p:nvPr>
        </p:nvSpPr>
        <p:spPr>
          <a:xfrm>
            <a:off x="5202172" y="1092346"/>
            <a:ext cx="5209001" cy="2737636"/>
          </a:xfrm>
        </p:spPr>
        <p:txBody>
          <a:bodyPr>
            <a:normAutofit/>
          </a:bodyPr>
          <a:lstStyle/>
          <a:p>
            <a:pPr algn="l"/>
            <a:r>
              <a:rPr lang="en-US" sz="4800">
                <a:latin typeface="Arial"/>
                <a:cs typeface="Arial"/>
              </a:rPr>
              <a:t>Case Study: </a:t>
            </a:r>
            <a:br>
              <a:rPr lang="en-US" sz="4800">
                <a:latin typeface="Arial"/>
                <a:cs typeface="Arial"/>
              </a:rPr>
            </a:br>
            <a:r>
              <a:rPr lang="en-US" sz="4800">
                <a:latin typeface="Arial"/>
                <a:cs typeface="Arial"/>
              </a:rPr>
              <a:t>CIS 111</a:t>
            </a:r>
            <a:endParaRPr lang="en-US"/>
          </a:p>
        </p:txBody>
      </p:sp>
      <p:sp>
        <p:nvSpPr>
          <p:cNvPr id="6" name="Text Placeholder 5">
            <a:extLst>
              <a:ext uri="{FF2B5EF4-FFF2-40B4-BE49-F238E27FC236}">
                <a16:creationId xmlns:a16="http://schemas.microsoft.com/office/drawing/2014/main" id="{BBC2BAE7-17B0-4E71-0954-7D75E9E44FED}"/>
              </a:ext>
            </a:extLst>
          </p:cNvPr>
          <p:cNvSpPr>
            <a:spLocks noGrp="1"/>
          </p:cNvSpPr>
          <p:nvPr>
            <p:ph type="subTitle" idx="1"/>
          </p:nvPr>
        </p:nvSpPr>
        <p:spPr>
          <a:xfrm>
            <a:off x="4750235" y="3935140"/>
            <a:ext cx="5398816" cy="1126172"/>
          </a:xfrm>
          <a:prstGeom prst="parallelogram">
            <a:avLst/>
          </a:prstGeom>
          <a:ln>
            <a:noFill/>
          </a:ln>
        </p:spPr>
        <p:txBody>
          <a:bodyPr vert="horz" lIns="91440" tIns="45720" rIns="91440" bIns="45720" rtlCol="0" anchor="ctr">
            <a:noAutofit/>
          </a:bodyPr>
          <a:lstStyle/>
          <a:p>
            <a:pPr algn="l"/>
            <a:r>
              <a:rPr lang="en-US" sz="2800" b="1">
                <a:latin typeface="Arial"/>
                <a:cs typeface="Arial"/>
              </a:rPr>
              <a:t>Replacing detection</a:t>
            </a:r>
          </a:p>
          <a:p>
            <a:pPr algn="l"/>
            <a:r>
              <a:rPr lang="en-US" sz="2800" b="1">
                <a:latin typeface="Arial"/>
                <a:cs typeface="Arial"/>
              </a:rPr>
              <a:t>with design – It's about more than just AI</a:t>
            </a:r>
            <a:endParaRPr lang="en-US" sz="2800" b="1"/>
          </a:p>
        </p:txBody>
      </p:sp>
      <p:sp>
        <p:nvSpPr>
          <p:cNvPr id="15" name="Diamond 14">
            <a:extLst>
              <a:ext uri="{FF2B5EF4-FFF2-40B4-BE49-F238E27FC236}">
                <a16:creationId xmlns:a16="http://schemas.microsoft.com/office/drawing/2014/main" id="{5BE83937-D97D-A594-CEEE-DE78E8F3950C}"/>
              </a:ext>
              <a:ext uri="{C183D7F6-B498-43B3-948B-1728B52AA6E4}">
                <adec:decorative xmlns:adec="http://schemas.microsoft.com/office/drawing/2017/decorative" val="1"/>
              </a:ext>
            </a:extLst>
          </p:cNvPr>
          <p:cNvSpPr/>
          <p:nvPr/>
        </p:nvSpPr>
        <p:spPr>
          <a:xfrm>
            <a:off x="11340680" y="424958"/>
            <a:ext cx="318769" cy="333095"/>
          </a:xfrm>
          <a:prstGeom prst="diamond">
            <a:avLst/>
          </a:prstGeom>
          <a:solidFill>
            <a:schemeClr val="accent1"/>
          </a:solidFill>
          <a:ln w="28575">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a:extLst>
              <a:ext uri="{FF2B5EF4-FFF2-40B4-BE49-F238E27FC236}">
                <a16:creationId xmlns:a16="http://schemas.microsoft.com/office/drawing/2014/main" id="{E74A8EA4-D48B-936C-1E5C-55B2F76241DD}"/>
              </a:ext>
              <a:ext uri="{C183D7F6-B498-43B3-948B-1728B52AA6E4}">
                <adec:decorative xmlns:adec="http://schemas.microsoft.com/office/drawing/2017/decorative" val="1"/>
              </a:ext>
            </a:extLst>
          </p:cNvPr>
          <p:cNvSpPr/>
          <p:nvPr/>
        </p:nvSpPr>
        <p:spPr>
          <a:xfrm>
            <a:off x="11589554" y="424958"/>
            <a:ext cx="878730" cy="918222"/>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957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0B6E5-7ECC-24B9-A6F8-24B05D3897ED}"/>
              </a:ext>
            </a:extLst>
          </p:cNvPr>
          <p:cNvSpPr>
            <a:spLocks noGrp="1"/>
          </p:cNvSpPr>
          <p:nvPr>
            <p:ph type="title"/>
          </p:nvPr>
        </p:nvSpPr>
        <p:spPr/>
        <p:txBody>
          <a:bodyPr/>
          <a:lstStyle/>
          <a:p>
            <a:r>
              <a:rPr lang="en-US">
                <a:latin typeface="Arial"/>
                <a:cs typeface="Arial"/>
              </a:rPr>
              <a:t>Intro to Video Game</a:t>
            </a:r>
            <a:endParaRPr lang="en-US"/>
          </a:p>
        </p:txBody>
      </p:sp>
      <p:sp>
        <p:nvSpPr>
          <p:cNvPr id="3" name="Content Placeholder 2">
            <a:extLst>
              <a:ext uri="{FF2B5EF4-FFF2-40B4-BE49-F238E27FC236}">
                <a16:creationId xmlns:a16="http://schemas.microsoft.com/office/drawing/2014/main" id="{910CB15F-F489-73FC-A70F-7846B7549B7C}"/>
              </a:ext>
            </a:extLst>
          </p:cNvPr>
          <p:cNvSpPr>
            <a:spLocks noGrp="1"/>
          </p:cNvSpPr>
          <p:nvPr>
            <p:ph idx="1"/>
          </p:nvPr>
        </p:nvSpPr>
        <p:spPr/>
        <p:txBody>
          <a:bodyPr vert="horz" lIns="91440" tIns="45720" rIns="91440" bIns="45720" rtlCol="0" anchor="t">
            <a:normAutofit/>
          </a:bodyPr>
          <a:lstStyle/>
          <a:p>
            <a:pPr marL="0" indent="0">
              <a:buNone/>
            </a:pPr>
            <a:r>
              <a:rPr lang="en-US" b="1">
                <a:latin typeface="Arial"/>
                <a:cs typeface="Arial"/>
              </a:rPr>
              <a:t>Previous Course Content</a:t>
            </a:r>
            <a:r>
              <a:rPr lang="en-US">
                <a:latin typeface="Arial"/>
                <a:cs typeface="Arial"/>
              </a:rPr>
              <a:t>:</a:t>
            </a:r>
            <a:endParaRPr lang="en-US"/>
          </a:p>
          <a:p>
            <a:pPr marL="246380" indent="-246380"/>
            <a:r>
              <a:rPr lang="en-US">
                <a:latin typeface="Arial"/>
                <a:cs typeface="Arial"/>
              </a:rPr>
              <a:t>Assessments focused on final product with little feedback.</a:t>
            </a:r>
          </a:p>
          <a:p>
            <a:pPr marL="246380" indent="-246380"/>
            <a:r>
              <a:rPr lang="en-US">
                <a:latin typeface="Arial"/>
                <a:cs typeface="Arial"/>
              </a:rPr>
              <a:t>Unclear rubric/assessment expectations led to student confusion</a:t>
            </a:r>
          </a:p>
          <a:p>
            <a:pPr marL="246380" indent="-246380"/>
            <a:r>
              <a:rPr lang="en-US">
                <a:latin typeface="Arial"/>
                <a:cs typeface="Arial"/>
              </a:rPr>
              <a:t>Unclear alignment between learning outcomes and assessments.</a:t>
            </a:r>
          </a:p>
          <a:p>
            <a:pPr marL="246380" indent="-246380"/>
            <a:r>
              <a:rPr lang="en-US">
                <a:latin typeface="Arial"/>
                <a:cs typeface="Arial"/>
              </a:rPr>
              <a:t>Assignments easily completed by AI</a:t>
            </a:r>
          </a:p>
          <a:p>
            <a:pPr marL="246380" indent="-246380"/>
            <a:endParaRPr lang="en-US">
              <a:latin typeface="Arial"/>
              <a:cs typeface="Arial"/>
            </a:endParaRPr>
          </a:p>
          <a:p>
            <a:pPr marL="246380" indent="-246380"/>
            <a:endParaRPr lang="en-US">
              <a:latin typeface="Arial"/>
              <a:cs typeface="Arial"/>
            </a:endParaRPr>
          </a:p>
        </p:txBody>
      </p:sp>
    </p:spTree>
    <p:extLst>
      <p:ext uri="{BB962C8B-B14F-4D97-AF65-F5344CB8AC3E}">
        <p14:creationId xmlns:p14="http://schemas.microsoft.com/office/powerpoint/2010/main" val="221567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9F9BA-127B-E5E5-579C-D22FD1128AE9}"/>
              </a:ext>
            </a:extLst>
          </p:cNvPr>
          <p:cNvSpPr>
            <a:spLocks noGrp="1"/>
          </p:cNvSpPr>
          <p:nvPr>
            <p:ph type="title"/>
          </p:nvPr>
        </p:nvSpPr>
        <p:spPr>
          <a:xfrm>
            <a:off x="1203012" y="901084"/>
            <a:ext cx="9782801" cy="659584"/>
          </a:xfrm>
        </p:spPr>
        <p:txBody>
          <a:bodyPr anchor="b">
            <a:normAutofit/>
          </a:bodyPr>
          <a:lstStyle/>
          <a:p>
            <a:r>
              <a:rPr lang="en-US">
                <a:latin typeface="Arial"/>
                <a:cs typeface="Arial"/>
              </a:rPr>
              <a:t>Example – Final Project Part One</a:t>
            </a:r>
            <a:endParaRPr lang="en-US"/>
          </a:p>
        </p:txBody>
      </p:sp>
      <p:pic>
        <p:nvPicPr>
          <p:cNvPr id="4" name="Picture 3">
            <a:extLst>
              <a:ext uri="{FF2B5EF4-FFF2-40B4-BE49-F238E27FC236}">
                <a16:creationId xmlns:a16="http://schemas.microsoft.com/office/drawing/2014/main" id="{C2283A66-5E3E-E35E-52C2-B9A82190B2AB}"/>
              </a:ext>
            </a:extLst>
          </p:cNvPr>
          <p:cNvPicPr>
            <a:picLocks noChangeAspect="1"/>
          </p:cNvPicPr>
          <p:nvPr/>
        </p:nvPicPr>
        <p:blipFill>
          <a:blip r:embed="rId2"/>
          <a:stretch>
            <a:fillRect/>
          </a:stretch>
        </p:blipFill>
        <p:spPr>
          <a:xfrm>
            <a:off x="1076264" y="1856469"/>
            <a:ext cx="10469347" cy="2988872"/>
          </a:xfrm>
          <a:prstGeom prst="rect">
            <a:avLst/>
          </a:prstGeom>
          <a:noFill/>
        </p:spPr>
      </p:pic>
    </p:spTree>
    <p:extLst>
      <p:ext uri="{BB962C8B-B14F-4D97-AF65-F5344CB8AC3E}">
        <p14:creationId xmlns:p14="http://schemas.microsoft.com/office/powerpoint/2010/main" val="869508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icky notes with question marks">
            <a:extLst>
              <a:ext uri="{FF2B5EF4-FFF2-40B4-BE49-F238E27FC236}">
                <a16:creationId xmlns:a16="http://schemas.microsoft.com/office/drawing/2014/main" id="{F3FA0BF5-BEA9-B12C-584D-42013C2AB4E4}"/>
              </a:ext>
            </a:extLst>
          </p:cNvPr>
          <p:cNvPicPr>
            <a:picLocks noChangeAspect="1"/>
          </p:cNvPicPr>
          <p:nvPr/>
        </p:nvPicPr>
        <p:blipFill>
          <a:blip r:embed="rId2"/>
          <a:srcRect t="13133" r="7" b="2455"/>
          <a:stretch>
            <a:fillRect/>
          </a:stretch>
        </p:blipFill>
        <p:spPr>
          <a:xfrm>
            <a:off x="5366" y="-74"/>
            <a:ext cx="12188805" cy="6857990"/>
          </a:xfrm>
          <a:prstGeom prst="rect">
            <a:avLst/>
          </a:prstGeom>
          <a:noFill/>
        </p:spPr>
      </p:pic>
      <p:sp>
        <p:nvSpPr>
          <p:cNvPr id="2" name="Title 1">
            <a:extLst>
              <a:ext uri="{FF2B5EF4-FFF2-40B4-BE49-F238E27FC236}">
                <a16:creationId xmlns:a16="http://schemas.microsoft.com/office/drawing/2014/main" id="{A67180E7-1BD9-69FC-CD1B-C891254DBAC5}"/>
              </a:ext>
            </a:extLst>
          </p:cNvPr>
          <p:cNvSpPr>
            <a:spLocks noGrp="1"/>
          </p:cNvSpPr>
          <p:nvPr>
            <p:ph type="title"/>
          </p:nvPr>
        </p:nvSpPr>
        <p:spPr>
          <a:xfrm>
            <a:off x="1303894" y="4671355"/>
            <a:ext cx="9524183" cy="1239837"/>
          </a:xfrm>
          <a:prstGeom prst="roundRect">
            <a:avLst/>
          </a:prstGeom>
          <a:solidFill>
            <a:schemeClr val="bg1"/>
          </a:solidFill>
          <a:ln w="57150">
            <a:solidFill>
              <a:srgbClr val="BCA360"/>
            </a:solidFill>
          </a:ln>
        </p:spPr>
        <p:txBody>
          <a:bodyPr anchor="ctr">
            <a:normAutofit/>
          </a:bodyPr>
          <a:lstStyle/>
          <a:p>
            <a:r>
              <a:rPr lang="en-US" dirty="0">
                <a:latin typeface="Arial"/>
                <a:cs typeface="Arial"/>
              </a:rPr>
              <a:t>How would you revise this assessment</a:t>
            </a:r>
            <a:endParaRPr lang="en-US" dirty="0"/>
          </a:p>
        </p:txBody>
      </p:sp>
      <p:pic>
        <p:nvPicPr>
          <p:cNvPr id="6" name="Picture 5" descr="A screenshot of a computer program&#10;&#10;AI-generated content may be incorrect.">
            <a:extLst>
              <a:ext uri="{FF2B5EF4-FFF2-40B4-BE49-F238E27FC236}">
                <a16:creationId xmlns:a16="http://schemas.microsoft.com/office/drawing/2014/main" id="{42876722-C8F4-1B99-9648-7E2DC69F0128}"/>
              </a:ext>
            </a:extLst>
          </p:cNvPr>
          <p:cNvPicPr>
            <a:picLocks noChangeAspect="1"/>
          </p:cNvPicPr>
          <p:nvPr/>
        </p:nvPicPr>
        <p:blipFill>
          <a:blip r:embed="rId3"/>
          <a:stretch>
            <a:fillRect/>
          </a:stretch>
        </p:blipFill>
        <p:spPr>
          <a:xfrm>
            <a:off x="989378" y="926361"/>
            <a:ext cx="10469347" cy="2988872"/>
          </a:xfrm>
          <a:prstGeom prst="rect">
            <a:avLst/>
          </a:prstGeom>
          <a:noFill/>
        </p:spPr>
      </p:pic>
    </p:spTree>
    <p:extLst>
      <p:ext uri="{BB962C8B-B14F-4D97-AF65-F5344CB8AC3E}">
        <p14:creationId xmlns:p14="http://schemas.microsoft.com/office/powerpoint/2010/main" val="2257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D35F5-CA71-CE77-1829-CDCC6CDE035F}"/>
              </a:ext>
            </a:extLst>
          </p:cNvPr>
          <p:cNvSpPr>
            <a:spLocks noGrp="1"/>
          </p:cNvSpPr>
          <p:nvPr>
            <p:ph type="title"/>
          </p:nvPr>
        </p:nvSpPr>
        <p:spPr/>
        <p:txBody>
          <a:bodyPr/>
          <a:lstStyle/>
          <a:p>
            <a:r>
              <a:rPr lang="en-US" dirty="0">
                <a:latin typeface="Arial"/>
                <a:cs typeface="Arial"/>
              </a:rPr>
              <a:t>How to use </a:t>
            </a:r>
            <a:r>
              <a:rPr lang="en-US" dirty="0" err="1">
                <a:latin typeface="Arial"/>
                <a:cs typeface="Arial"/>
              </a:rPr>
              <a:t>Wooclap</a:t>
            </a:r>
            <a:endParaRPr lang="en-US" dirty="0" err="1"/>
          </a:p>
        </p:txBody>
      </p:sp>
    </p:spTree>
    <p:extLst>
      <p:ext uri="{BB962C8B-B14F-4D97-AF65-F5344CB8AC3E}">
        <p14:creationId xmlns:p14="http://schemas.microsoft.com/office/powerpoint/2010/main" val="393240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7D162-FB99-679B-1960-C4E5E3719E8A}"/>
              </a:ext>
            </a:extLst>
          </p:cNvPr>
          <p:cNvSpPr>
            <a:spLocks noGrp="1"/>
          </p:cNvSpPr>
          <p:nvPr>
            <p:ph type="title"/>
          </p:nvPr>
        </p:nvSpPr>
        <p:spPr>
          <a:xfrm>
            <a:off x="1203012" y="901084"/>
            <a:ext cx="9782801" cy="659584"/>
          </a:xfrm>
        </p:spPr>
        <p:txBody>
          <a:bodyPr anchor="b">
            <a:normAutofit/>
          </a:bodyPr>
          <a:lstStyle/>
          <a:p>
            <a:r>
              <a:rPr lang="en-US"/>
              <a:t>What I Did: Shifting to Process</a:t>
            </a:r>
          </a:p>
        </p:txBody>
      </p:sp>
      <p:graphicFrame>
        <p:nvGraphicFramePr>
          <p:cNvPr id="5" name="Content Placeholder 2">
            <a:extLst>
              <a:ext uri="{FF2B5EF4-FFF2-40B4-BE49-F238E27FC236}">
                <a16:creationId xmlns:a16="http://schemas.microsoft.com/office/drawing/2014/main" id="{114ED3C4-1FE0-7305-6D79-098E50EB67BF}"/>
              </a:ext>
            </a:extLst>
          </p:cNvPr>
          <p:cNvGraphicFramePr>
            <a:graphicFrameLocks noGrp="1"/>
          </p:cNvGraphicFramePr>
          <p:nvPr>
            <p:ph idx="1"/>
            <p:extLst>
              <p:ext uri="{D42A27DB-BD31-4B8C-83A1-F6EECF244321}">
                <p14:modId xmlns:p14="http://schemas.microsoft.com/office/powerpoint/2010/main" val="3478331006"/>
              </p:ext>
            </p:extLst>
          </p:nvPr>
        </p:nvGraphicFramePr>
        <p:xfrm>
          <a:off x="1203011" y="1571252"/>
          <a:ext cx="8631518" cy="21433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08" name="Content Placeholder 2">
            <a:extLst>
              <a:ext uri="{FF2B5EF4-FFF2-40B4-BE49-F238E27FC236}">
                <a16:creationId xmlns:a16="http://schemas.microsoft.com/office/drawing/2014/main" id="{6B458D12-28C2-910F-D39B-6469343C2031}"/>
              </a:ext>
            </a:extLst>
          </p:cNvPr>
          <p:cNvGraphicFramePr>
            <a:graphicFrameLocks/>
          </p:cNvGraphicFramePr>
          <p:nvPr>
            <p:extLst>
              <p:ext uri="{D42A27DB-BD31-4B8C-83A1-F6EECF244321}">
                <p14:modId xmlns:p14="http://schemas.microsoft.com/office/powerpoint/2010/main" val="1574043774"/>
              </p:ext>
            </p:extLst>
          </p:nvPr>
        </p:nvGraphicFramePr>
        <p:xfrm>
          <a:off x="1249788" y="3720819"/>
          <a:ext cx="8811076" cy="25765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7674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4C7B1-87D8-32DF-6C9C-7B592D5253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DA831-8B6D-8E80-D60A-FED0D3ED2AB0}"/>
              </a:ext>
            </a:extLst>
          </p:cNvPr>
          <p:cNvSpPr>
            <a:spLocks noGrp="1"/>
          </p:cNvSpPr>
          <p:nvPr>
            <p:ph type="title"/>
          </p:nvPr>
        </p:nvSpPr>
        <p:spPr>
          <a:xfrm>
            <a:off x="1203012" y="901084"/>
            <a:ext cx="9782801" cy="659584"/>
          </a:xfrm>
        </p:spPr>
        <p:txBody>
          <a:bodyPr anchor="b">
            <a:normAutofit/>
          </a:bodyPr>
          <a:lstStyle/>
          <a:p>
            <a:r>
              <a:rPr lang="en-US"/>
              <a:t>What I Did: Shifting to Process</a:t>
            </a:r>
          </a:p>
        </p:txBody>
      </p:sp>
      <p:graphicFrame>
        <p:nvGraphicFramePr>
          <p:cNvPr id="5" name="Content Placeholder 2">
            <a:extLst>
              <a:ext uri="{FF2B5EF4-FFF2-40B4-BE49-F238E27FC236}">
                <a16:creationId xmlns:a16="http://schemas.microsoft.com/office/drawing/2014/main" id="{B62AC476-E9C0-ACC1-0F3C-C5D61567D4B3}"/>
              </a:ext>
            </a:extLst>
          </p:cNvPr>
          <p:cNvGraphicFramePr>
            <a:graphicFrameLocks noGrp="1"/>
          </p:cNvGraphicFramePr>
          <p:nvPr>
            <p:ph idx="1"/>
          </p:nvPr>
        </p:nvGraphicFramePr>
        <p:xfrm>
          <a:off x="1034015" y="1571251"/>
          <a:ext cx="9782801" cy="4330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093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9F5ED-6BFE-AFB5-D2F6-F0F8CD05D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CB4F3-8223-D2B5-6C25-38D2830BBB71}"/>
              </a:ext>
            </a:extLst>
          </p:cNvPr>
          <p:cNvSpPr>
            <a:spLocks noGrp="1"/>
          </p:cNvSpPr>
          <p:nvPr>
            <p:ph type="title"/>
          </p:nvPr>
        </p:nvSpPr>
        <p:spPr>
          <a:xfrm>
            <a:off x="1203012" y="901084"/>
            <a:ext cx="9782801" cy="659584"/>
          </a:xfrm>
        </p:spPr>
        <p:txBody>
          <a:bodyPr anchor="b">
            <a:normAutofit/>
          </a:bodyPr>
          <a:lstStyle/>
          <a:p>
            <a:r>
              <a:rPr lang="en-US"/>
              <a:t>What I Did: Outcomes and Assessments</a:t>
            </a:r>
            <a:endParaRPr lang="en-US" err="1"/>
          </a:p>
        </p:txBody>
      </p:sp>
      <p:graphicFrame>
        <p:nvGraphicFramePr>
          <p:cNvPr id="5" name="Content Placeholder 2">
            <a:extLst>
              <a:ext uri="{FF2B5EF4-FFF2-40B4-BE49-F238E27FC236}">
                <a16:creationId xmlns:a16="http://schemas.microsoft.com/office/drawing/2014/main" id="{B15D850C-1B3D-FC39-6874-DB1A4893FF6B}"/>
              </a:ext>
            </a:extLst>
          </p:cNvPr>
          <p:cNvGraphicFramePr>
            <a:graphicFrameLocks noGrp="1"/>
          </p:cNvGraphicFramePr>
          <p:nvPr>
            <p:ph idx="1"/>
            <p:extLst>
              <p:ext uri="{D42A27DB-BD31-4B8C-83A1-F6EECF244321}">
                <p14:modId xmlns:p14="http://schemas.microsoft.com/office/powerpoint/2010/main" val="2069409292"/>
              </p:ext>
            </p:extLst>
          </p:nvPr>
        </p:nvGraphicFramePr>
        <p:xfrm>
          <a:off x="1203011" y="1793159"/>
          <a:ext cx="9453112" cy="4330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949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603D9-4F96-831E-6D39-A0AF28230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6ADA15-48CE-1520-1EF7-69EDD58A34F1}"/>
              </a:ext>
            </a:extLst>
          </p:cNvPr>
          <p:cNvSpPr>
            <a:spLocks noGrp="1"/>
          </p:cNvSpPr>
          <p:nvPr>
            <p:ph type="title"/>
          </p:nvPr>
        </p:nvSpPr>
        <p:spPr>
          <a:xfrm>
            <a:off x="1203012" y="901084"/>
            <a:ext cx="9782801" cy="659584"/>
          </a:xfrm>
        </p:spPr>
        <p:txBody>
          <a:bodyPr anchor="b">
            <a:normAutofit/>
          </a:bodyPr>
          <a:lstStyle/>
          <a:p>
            <a:r>
              <a:rPr lang="en-US"/>
              <a:t>What I Did: AI Resilience</a:t>
            </a:r>
          </a:p>
        </p:txBody>
      </p:sp>
      <p:graphicFrame>
        <p:nvGraphicFramePr>
          <p:cNvPr id="5" name="Content Placeholder 2">
            <a:extLst>
              <a:ext uri="{FF2B5EF4-FFF2-40B4-BE49-F238E27FC236}">
                <a16:creationId xmlns:a16="http://schemas.microsoft.com/office/drawing/2014/main" id="{4E42EB92-1EDF-AFA2-35A8-7B391E4C96D5}"/>
              </a:ext>
            </a:extLst>
          </p:cNvPr>
          <p:cNvGraphicFramePr>
            <a:graphicFrameLocks noGrp="1"/>
          </p:cNvGraphicFramePr>
          <p:nvPr>
            <p:ph idx="1"/>
            <p:extLst>
              <p:ext uri="{D42A27DB-BD31-4B8C-83A1-F6EECF244321}">
                <p14:modId xmlns:p14="http://schemas.microsoft.com/office/powerpoint/2010/main" val="1021218653"/>
              </p:ext>
            </p:extLst>
          </p:nvPr>
        </p:nvGraphicFramePr>
        <p:xfrm>
          <a:off x="1203011" y="1793159"/>
          <a:ext cx="9782801" cy="4330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7432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F40A1-8500-5D3B-9C6D-E2FADEBD4B42}"/>
              </a:ext>
            </a:extLst>
          </p:cNvPr>
          <p:cNvSpPr>
            <a:spLocks noGrp="1"/>
          </p:cNvSpPr>
          <p:nvPr>
            <p:ph type="title"/>
          </p:nvPr>
        </p:nvSpPr>
        <p:spPr>
          <a:xfrm>
            <a:off x="655170" y="1828"/>
            <a:ext cx="9782801" cy="659584"/>
          </a:xfrm>
        </p:spPr>
        <p:txBody>
          <a:bodyPr/>
          <a:lstStyle/>
          <a:p>
            <a:r>
              <a:rPr lang="en-US" dirty="0">
                <a:solidFill>
                  <a:srgbClr val="FFFFFF"/>
                </a:solidFill>
                <a:latin typeface="Arial"/>
                <a:cs typeface="Arial"/>
              </a:rPr>
              <a:t>Scaffolding</a:t>
            </a:r>
            <a:endParaRPr lang="en-US" dirty="0">
              <a:solidFill>
                <a:srgbClr val="FFFFFF"/>
              </a:solidFill>
            </a:endParaRPr>
          </a:p>
        </p:txBody>
      </p:sp>
      <p:graphicFrame>
        <p:nvGraphicFramePr>
          <p:cNvPr id="4" name="Content Placeholder 3">
            <a:extLst>
              <a:ext uri="{FF2B5EF4-FFF2-40B4-BE49-F238E27FC236}">
                <a16:creationId xmlns:a16="http://schemas.microsoft.com/office/drawing/2014/main" id="{97BA0F1B-2F2D-7BFC-A6C0-C97389C9F46B}"/>
              </a:ext>
            </a:extLst>
          </p:cNvPr>
          <p:cNvGraphicFramePr>
            <a:graphicFrameLocks noGrp="1"/>
          </p:cNvGraphicFramePr>
          <p:nvPr>
            <p:ph idx="1"/>
            <p:extLst>
              <p:ext uri="{D42A27DB-BD31-4B8C-83A1-F6EECF244321}">
                <p14:modId xmlns:p14="http://schemas.microsoft.com/office/powerpoint/2010/main" val="1512781420"/>
              </p:ext>
            </p:extLst>
          </p:nvPr>
        </p:nvGraphicFramePr>
        <p:xfrm>
          <a:off x="248114" y="936771"/>
          <a:ext cx="11090173" cy="546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18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F8BA2-5128-E75C-593C-477A66AA27F7}"/>
            </a:ext>
          </a:extLst>
        </p:cNvPr>
        <p:cNvGrpSpPr/>
        <p:nvPr/>
      </p:nvGrpSpPr>
      <p:grpSpPr>
        <a:xfrm>
          <a:off x="0" y="0"/>
          <a:ext cx="0" cy="0"/>
          <a:chOff x="0" y="0"/>
          <a:chExt cx="0" cy="0"/>
        </a:xfrm>
      </p:grpSpPr>
      <p:pic>
        <p:nvPicPr>
          <p:cNvPr id="2" name="Picture Placeholder 1" descr="Photograph of a dirt road stretching through a barren desert landscape under a clear blue sky. A traffic light with green, yellow, and red lights stands on the left side of the road, with the green light illuminated, creating a surreal contrast between urban signaling and remote wilderness.">
            <a:extLst>
              <a:ext uri="{FF2B5EF4-FFF2-40B4-BE49-F238E27FC236}">
                <a16:creationId xmlns:a16="http://schemas.microsoft.com/office/drawing/2014/main" id="{14BDD5FE-0CB5-2B98-2B4C-1D2B08EC4904}"/>
              </a:ext>
            </a:extLst>
          </p:cNvPr>
          <p:cNvPicPr>
            <a:picLocks noGrp="1" noChangeAspect="1"/>
          </p:cNvPicPr>
          <p:nvPr>
            <p:ph type="pic" sz="quarter" idx="13"/>
          </p:nvPr>
        </p:nvPicPr>
        <p:blipFill>
          <a:blip r:embed="rId3"/>
          <a:srcRect l="10017" t="-840" r="33786" b="630"/>
          <a:stretch>
            <a:fillRect/>
          </a:stretch>
        </p:blipFill>
        <p:spPr>
          <a:xfrm>
            <a:off x="0" y="0"/>
            <a:ext cx="4759129" cy="6872415"/>
          </a:xfrm>
          <a:prstGeom prst="rect">
            <a:avLst/>
          </a:prstGeom>
        </p:spPr>
      </p:pic>
      <p:grpSp>
        <p:nvGrpSpPr>
          <p:cNvPr id="10" name="Group 9" hidden="1">
            <a:extLst>
              <a:ext uri="{FF2B5EF4-FFF2-40B4-BE49-F238E27FC236}">
                <a16:creationId xmlns:a16="http://schemas.microsoft.com/office/drawing/2014/main" id="{0C0ABE69-5139-849D-C1FC-F0736472765A}"/>
              </a:ext>
            </a:extLst>
          </p:cNvPr>
          <p:cNvGrpSpPr/>
          <p:nvPr/>
        </p:nvGrpSpPr>
        <p:grpSpPr>
          <a:xfrm>
            <a:off x="5313073" y="97886"/>
            <a:ext cx="1175234" cy="333095"/>
            <a:chOff x="5313073" y="97886"/>
            <a:chExt cx="1175234" cy="333095"/>
          </a:xfrm>
        </p:grpSpPr>
        <p:sp>
          <p:nvSpPr>
            <p:cNvPr id="11" name="Diamond 10">
              <a:extLst>
                <a:ext uri="{FF2B5EF4-FFF2-40B4-BE49-F238E27FC236}">
                  <a16:creationId xmlns:a16="http://schemas.microsoft.com/office/drawing/2014/main" id="{1F352104-C6AB-9A5D-C29F-60AB28CC1AC2}"/>
                </a:ext>
              </a:extLst>
            </p:cNvPr>
            <p:cNvSpPr/>
            <p:nvPr userDrawn="1"/>
          </p:nvSpPr>
          <p:spPr>
            <a:xfrm>
              <a:off x="5741306" y="97886"/>
              <a:ext cx="318769" cy="333095"/>
            </a:xfrm>
            <a:prstGeom prst="diamond">
              <a:avLst/>
            </a:prstGeom>
            <a:solidFill>
              <a:srgbClr val="BCA360"/>
            </a:solid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iamond 11">
              <a:extLst>
                <a:ext uri="{FF2B5EF4-FFF2-40B4-BE49-F238E27FC236}">
                  <a16:creationId xmlns:a16="http://schemas.microsoft.com/office/drawing/2014/main" id="{78CD953B-1322-7603-2D8F-6B7BD9696951}"/>
                </a:ext>
              </a:extLst>
            </p:cNvPr>
            <p:cNvSpPr/>
            <p:nvPr userDrawn="1"/>
          </p:nvSpPr>
          <p:spPr>
            <a:xfrm>
              <a:off x="5313073"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9AC043FD-20E9-380C-1AB2-81EE630C2D86}"/>
                </a:ext>
              </a:extLst>
            </p:cNvPr>
            <p:cNvSpPr/>
            <p:nvPr userDrawn="1"/>
          </p:nvSpPr>
          <p:spPr>
            <a:xfrm>
              <a:off x="6169538" y="97886"/>
              <a:ext cx="318769" cy="333095"/>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289F6A0D-3889-1FDA-B770-F23E7A323FCC}"/>
              </a:ext>
              <a:ext uri="{C183D7F6-B498-43B3-948B-1728B52AA6E4}">
                <adec:decorative xmlns:adec="http://schemas.microsoft.com/office/drawing/2017/decorative" val="1"/>
              </a:ext>
            </a:extLst>
          </p:cNvPr>
          <p:cNvGrpSpPr/>
          <p:nvPr/>
        </p:nvGrpSpPr>
        <p:grpSpPr>
          <a:xfrm>
            <a:off x="1263803" y="0"/>
            <a:ext cx="10900059" cy="6858000"/>
            <a:chOff x="1263803" y="0"/>
            <a:chExt cx="10900059" cy="6858000"/>
          </a:xfrm>
        </p:grpSpPr>
        <p:sp>
          <p:nvSpPr>
            <p:cNvPr id="4" name="Arrow: Chevron 3">
              <a:extLst>
                <a:ext uri="{FF2B5EF4-FFF2-40B4-BE49-F238E27FC236}">
                  <a16:creationId xmlns:a16="http://schemas.microsoft.com/office/drawing/2014/main" id="{F66E66A4-244D-B9EF-26C6-ABFF78A00BFE}"/>
                </a:ext>
              </a:extLst>
            </p:cNvPr>
            <p:cNvSpPr/>
            <p:nvPr/>
          </p:nvSpPr>
          <p:spPr>
            <a:xfrm>
              <a:off x="1263803" y="0"/>
              <a:ext cx="10900059" cy="6858000"/>
            </a:xfrm>
            <a:prstGeom prst="chevron">
              <a:avLst/>
            </a:prstGeom>
            <a:solidFill>
              <a:srgbClr val="DFD3B3"/>
            </a:solidFill>
            <a:ln w="38100">
              <a:solidFill>
                <a:srgbClr val="7800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F0B863D0-00EA-3F9B-D59E-F332F747C7FF}"/>
                </a:ext>
              </a:extLst>
            </p:cNvPr>
            <p:cNvGrpSpPr/>
            <p:nvPr/>
          </p:nvGrpSpPr>
          <p:grpSpPr>
            <a:xfrm>
              <a:off x="5338473" y="125361"/>
              <a:ext cx="1175234" cy="333095"/>
              <a:chOff x="5313073" y="97886"/>
              <a:chExt cx="1175234" cy="333095"/>
            </a:xfrm>
          </p:grpSpPr>
          <p:sp>
            <p:nvSpPr>
              <p:cNvPr id="14" name="Diamond 13">
                <a:extLst>
                  <a:ext uri="{FF2B5EF4-FFF2-40B4-BE49-F238E27FC236}">
                    <a16:creationId xmlns:a16="http://schemas.microsoft.com/office/drawing/2014/main" id="{319C452F-67D3-F95A-ABEC-0F8AEA8CC285}"/>
                  </a:ext>
                </a:extLst>
              </p:cNvPr>
              <p:cNvSpPr/>
              <p:nvPr userDrawn="1"/>
            </p:nvSpPr>
            <p:spPr>
              <a:xfrm>
                <a:off x="5741306" y="97886"/>
                <a:ext cx="318769" cy="333095"/>
              </a:xfrm>
              <a:prstGeom prst="diamond">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iamond 15">
                <a:extLst>
                  <a:ext uri="{FF2B5EF4-FFF2-40B4-BE49-F238E27FC236}">
                    <a16:creationId xmlns:a16="http://schemas.microsoft.com/office/drawing/2014/main" id="{2B364424-B34E-A7EE-816F-EA8587C8D539}"/>
                  </a:ext>
                </a:extLst>
              </p:cNvPr>
              <p:cNvSpPr/>
              <p:nvPr userDrawn="1"/>
            </p:nvSpPr>
            <p:spPr>
              <a:xfrm>
                <a:off x="5313073"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mond 17">
                <a:extLst>
                  <a:ext uri="{FF2B5EF4-FFF2-40B4-BE49-F238E27FC236}">
                    <a16:creationId xmlns:a16="http://schemas.microsoft.com/office/drawing/2014/main" id="{2421FC42-A5BB-BB3A-FC44-B514F34A301B}"/>
                  </a:ext>
                </a:extLst>
              </p:cNvPr>
              <p:cNvSpPr/>
              <p:nvPr userDrawn="1"/>
            </p:nvSpPr>
            <p:spPr>
              <a:xfrm>
                <a:off x="6169538" y="97886"/>
                <a:ext cx="318769" cy="333095"/>
              </a:xfrm>
              <a:prstGeom prst="diamond">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 name="Title 4">
            <a:extLst>
              <a:ext uri="{FF2B5EF4-FFF2-40B4-BE49-F238E27FC236}">
                <a16:creationId xmlns:a16="http://schemas.microsoft.com/office/drawing/2014/main" id="{50CA99B2-08D7-C897-FFA6-6DBFF7AAE0EC}"/>
              </a:ext>
            </a:extLst>
          </p:cNvPr>
          <p:cNvSpPr>
            <a:spLocks noGrp="1"/>
          </p:cNvSpPr>
          <p:nvPr>
            <p:ph type="ctrTitle"/>
          </p:nvPr>
        </p:nvSpPr>
        <p:spPr>
          <a:xfrm>
            <a:off x="4756121" y="1063246"/>
            <a:ext cx="8612563" cy="2737636"/>
          </a:xfrm>
        </p:spPr>
        <p:txBody>
          <a:bodyPr>
            <a:normAutofit/>
          </a:bodyPr>
          <a:lstStyle/>
          <a:p>
            <a:pPr algn="l"/>
            <a:r>
              <a:rPr lang="en-US" sz="4800" dirty="0">
                <a:latin typeface="Arial"/>
                <a:cs typeface="Arial"/>
              </a:rPr>
              <a:t>Basic approaches </a:t>
            </a:r>
            <a:br>
              <a:rPr lang="en-US" sz="4800" dirty="0">
                <a:latin typeface="Arial"/>
                <a:cs typeface="Arial"/>
              </a:rPr>
            </a:br>
            <a:r>
              <a:rPr lang="en-US" sz="4800" dirty="0">
                <a:latin typeface="Arial"/>
                <a:cs typeface="Arial"/>
              </a:rPr>
              <a:t>to AI-resilient </a:t>
            </a:r>
            <a:br>
              <a:rPr lang="en-US" sz="4800" dirty="0">
                <a:latin typeface="Arial"/>
                <a:cs typeface="Arial"/>
              </a:rPr>
            </a:br>
            <a:r>
              <a:rPr lang="en-US" sz="4800" dirty="0">
                <a:latin typeface="Arial"/>
                <a:cs typeface="Arial"/>
              </a:rPr>
              <a:t>assignments</a:t>
            </a:r>
            <a:endParaRPr lang="en-US" sz="4800" dirty="0"/>
          </a:p>
        </p:txBody>
      </p:sp>
      <p:sp>
        <p:nvSpPr>
          <p:cNvPr id="6" name="Text Placeholder 5">
            <a:extLst>
              <a:ext uri="{FF2B5EF4-FFF2-40B4-BE49-F238E27FC236}">
                <a16:creationId xmlns:a16="http://schemas.microsoft.com/office/drawing/2014/main" id="{B5EF8C2E-3863-662C-B6F2-FE8BFB014CFB}"/>
              </a:ext>
            </a:extLst>
          </p:cNvPr>
          <p:cNvSpPr>
            <a:spLocks noGrp="1"/>
          </p:cNvSpPr>
          <p:nvPr>
            <p:ph type="subTitle" idx="1"/>
          </p:nvPr>
        </p:nvSpPr>
        <p:spPr>
          <a:xfrm>
            <a:off x="3550553" y="3779324"/>
            <a:ext cx="7347864" cy="2697594"/>
          </a:xfrm>
          <a:prstGeom prst="parallelogram">
            <a:avLst/>
          </a:prstGeom>
          <a:ln>
            <a:noFill/>
          </a:ln>
        </p:spPr>
        <p:txBody>
          <a:bodyPr vert="horz" lIns="91440" tIns="45720" rIns="91440" bIns="45720" rtlCol="0" anchor="ctr">
            <a:noAutofit/>
          </a:bodyPr>
          <a:lstStyle/>
          <a:p>
            <a:pPr algn="l"/>
            <a:r>
              <a:rPr lang="en-US" sz="2800">
                <a:latin typeface="Arial"/>
                <a:cs typeface="Arial"/>
              </a:rPr>
              <a:t>"When the light turns green, you go. When the light turns red, you stop. But what do you do when the light turns blue with orange and lavender spots?"</a:t>
            </a:r>
            <a:endParaRPr lang="en-US" sz="2800"/>
          </a:p>
          <a:p>
            <a:pPr algn="l"/>
            <a:r>
              <a:rPr lang="en-US" sz="2800">
                <a:latin typeface="Arial"/>
                <a:cs typeface="Arial"/>
              </a:rPr>
              <a:t> - Shel Silverstein</a:t>
            </a:r>
            <a:endParaRPr lang="en-US" sz="2800"/>
          </a:p>
        </p:txBody>
      </p:sp>
      <p:sp>
        <p:nvSpPr>
          <p:cNvPr id="15" name="Diamond 14">
            <a:extLst>
              <a:ext uri="{FF2B5EF4-FFF2-40B4-BE49-F238E27FC236}">
                <a16:creationId xmlns:a16="http://schemas.microsoft.com/office/drawing/2014/main" id="{D7138D37-8B24-7235-5E3E-B40E130C46B1}"/>
              </a:ext>
              <a:ext uri="{C183D7F6-B498-43B3-948B-1728B52AA6E4}">
                <adec:decorative xmlns:adec="http://schemas.microsoft.com/office/drawing/2017/decorative" val="1"/>
              </a:ext>
            </a:extLst>
          </p:cNvPr>
          <p:cNvSpPr/>
          <p:nvPr/>
        </p:nvSpPr>
        <p:spPr>
          <a:xfrm>
            <a:off x="11340680" y="424958"/>
            <a:ext cx="318769" cy="333095"/>
          </a:xfrm>
          <a:prstGeom prst="diamond">
            <a:avLst/>
          </a:prstGeom>
          <a:solidFill>
            <a:schemeClr val="accent1"/>
          </a:solidFill>
          <a:ln w="28575">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a:extLst>
              <a:ext uri="{FF2B5EF4-FFF2-40B4-BE49-F238E27FC236}">
                <a16:creationId xmlns:a16="http://schemas.microsoft.com/office/drawing/2014/main" id="{78A17E1D-0FED-379A-A195-7C44D968F7D3}"/>
              </a:ext>
              <a:ext uri="{C183D7F6-B498-43B3-948B-1728B52AA6E4}">
                <adec:decorative xmlns:adec="http://schemas.microsoft.com/office/drawing/2017/decorative" val="1"/>
              </a:ext>
            </a:extLst>
          </p:cNvPr>
          <p:cNvSpPr/>
          <p:nvPr/>
        </p:nvSpPr>
        <p:spPr>
          <a:xfrm>
            <a:off x="11589554" y="424958"/>
            <a:ext cx="878730" cy="918222"/>
          </a:xfrm>
          <a:prstGeom prst="diamond">
            <a:avLst/>
          </a:prstGeom>
          <a:noFill/>
          <a:ln>
            <a:solidFill>
              <a:srgbClr val="BCA3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42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05FC0-3AC9-B013-89CE-CF50B0C1CC23}"/>
            </a:ext>
          </a:extLst>
        </p:cNvPr>
        <p:cNvGrpSpPr/>
        <p:nvPr/>
      </p:nvGrpSpPr>
      <p:grpSpPr>
        <a:xfrm>
          <a:off x="0" y="0"/>
          <a:ext cx="0" cy="0"/>
          <a:chOff x="0" y="0"/>
          <a:chExt cx="0" cy="0"/>
        </a:xfrm>
      </p:grpSpPr>
      <p:pic>
        <p:nvPicPr>
          <p:cNvPr id="7" name="Picture Placeholder 6" descr="Photograph of hands holding a yellow square sign with an angry face emoji painted in black against a red brick wall background. The sign features furrowed eyebrows and a downturned mouth, conveying frustration or anger.">
            <a:extLst>
              <a:ext uri="{FF2B5EF4-FFF2-40B4-BE49-F238E27FC236}">
                <a16:creationId xmlns:a16="http://schemas.microsoft.com/office/drawing/2014/main" id="{95DE76EB-1F73-9930-6D1E-836B151D3888}"/>
              </a:ext>
            </a:extLst>
          </p:cNvPr>
          <p:cNvPicPr>
            <a:picLocks noGrp="1" noChangeAspect="1"/>
          </p:cNvPicPr>
          <p:nvPr>
            <p:ph type="pic" sz="quarter" idx="12"/>
          </p:nvPr>
        </p:nvPicPr>
        <p:blipFill>
          <a:blip r:embed="rId3"/>
          <a:srcRect t="7825" b="7825"/>
          <a:stretch/>
        </p:blipFill>
        <p:spPr>
          <a:prstGeom prst="rect">
            <a:avLst/>
          </a:prstGeom>
        </p:spPr>
      </p:pic>
      <p:sp>
        <p:nvSpPr>
          <p:cNvPr id="3" name="Title 2">
            <a:extLst>
              <a:ext uri="{FF2B5EF4-FFF2-40B4-BE49-F238E27FC236}">
                <a16:creationId xmlns:a16="http://schemas.microsoft.com/office/drawing/2014/main" id="{9F7650C1-E8F8-732E-3C39-9FA1716208D8}"/>
              </a:ext>
            </a:extLst>
          </p:cNvPr>
          <p:cNvSpPr>
            <a:spLocks noGrp="1"/>
          </p:cNvSpPr>
          <p:nvPr>
            <p:ph type="title"/>
          </p:nvPr>
        </p:nvSpPr>
        <p:spPr>
          <a:xfrm>
            <a:off x="205345" y="4943828"/>
            <a:ext cx="11763738" cy="1455497"/>
          </a:xfrm>
          <a:solidFill>
            <a:schemeClr val="accent1"/>
          </a:solidFill>
          <a:ln w="57150">
            <a:solidFill>
              <a:schemeClr val="accent1"/>
            </a:solidFill>
          </a:ln>
        </p:spPr>
        <p:txBody>
          <a:bodyPr>
            <a:normAutofit/>
          </a:bodyPr>
          <a:lstStyle/>
          <a:p>
            <a:r>
              <a:rPr lang="en-US" sz="6600">
                <a:solidFill>
                  <a:schemeClr val="bg1"/>
                </a:solidFill>
                <a:latin typeface="Arial"/>
                <a:cs typeface="Arial"/>
              </a:rPr>
              <a:t>Controversial Take Incoming</a:t>
            </a:r>
            <a:endParaRPr lang="en-US">
              <a:solidFill>
                <a:schemeClr val="bg1"/>
              </a:solidFill>
            </a:endParaRPr>
          </a:p>
        </p:txBody>
      </p:sp>
      <p:sp>
        <p:nvSpPr>
          <p:cNvPr id="5" name="TextBox 4">
            <a:extLst>
              <a:ext uri="{FF2B5EF4-FFF2-40B4-BE49-F238E27FC236}">
                <a16:creationId xmlns:a16="http://schemas.microsoft.com/office/drawing/2014/main" id="{DB91EFC3-4EBE-6C7A-6550-D9B7D44D69D0}"/>
              </a:ext>
            </a:extLst>
          </p:cNvPr>
          <p:cNvSpPr txBox="1"/>
          <p:nvPr/>
        </p:nvSpPr>
        <p:spPr>
          <a:xfrm>
            <a:off x="199687" y="6487057"/>
            <a:ext cx="12188825" cy="317500"/>
          </a:xfrm>
          <a:prstGeom prst="rect">
            <a:avLst/>
          </a:prstGeom>
        </p:spPr>
        <p:txBody>
          <a:bodyPr lIns="91440" tIns="45720" rIns="91440" bIns="45720" anchor="t">
            <a:normAutofit fontScale="92500" lnSpcReduction="20000"/>
          </a:bodyPr>
          <a:lstStyle/>
          <a:p>
            <a:r>
              <a:rPr lang="en-US">
                <a:solidFill>
                  <a:srgbClr val="FFFFFF"/>
                </a:solidFill>
                <a:ea typeface="+mn-lt"/>
                <a:cs typeface="+mn-lt"/>
              </a:rPr>
              <a:t>Photo by </a:t>
            </a:r>
            <a:r>
              <a:rPr lang="en-US">
                <a:solidFill>
                  <a:srgbClr val="FFFFFF"/>
                </a:solidFill>
                <a:ea typeface="+mn-lt"/>
                <a:cs typeface="+mn-lt"/>
                <a:hlinkClick r:id="rId4">
                  <a:extLst>
                    <a:ext uri="{A12FA001-AC4F-418D-AE19-62706E023703}">
                      <ahyp:hlinkClr xmlns:ahyp="http://schemas.microsoft.com/office/drawing/2018/hyperlinkcolor" val="tx"/>
                    </a:ext>
                  </a:extLst>
                </a:hlinkClick>
              </a:rPr>
              <a:t>Andre Hunter</a:t>
            </a:r>
            <a:r>
              <a:rPr lang="en-US">
                <a:solidFill>
                  <a:srgbClr val="FFFFFF"/>
                </a:solidFill>
                <a:ea typeface="+mn-lt"/>
                <a:cs typeface="+mn-lt"/>
              </a:rPr>
              <a:t> on </a:t>
            </a:r>
            <a:r>
              <a:rPr lang="en-US">
                <a:solidFill>
                  <a:srgbClr val="FFFFFF"/>
                </a:solidFill>
                <a:ea typeface="+mn-lt"/>
                <a:cs typeface="+mn-lt"/>
                <a:hlinkClick r:id="rId5">
                  <a:extLst>
                    <a:ext uri="{A12FA001-AC4F-418D-AE19-62706E023703}">
                      <ahyp:hlinkClr xmlns:ahyp="http://schemas.microsoft.com/office/drawing/2018/hyperlinkcolor" val="tx"/>
                    </a:ext>
                  </a:extLst>
                </a:hlinkClick>
              </a:rPr>
              <a:t>Unsplash</a:t>
            </a:r>
            <a:endParaRPr lang="en-US">
              <a:solidFill>
                <a:srgbClr val="FFFFFF"/>
              </a:solidFill>
            </a:endParaRPr>
          </a:p>
        </p:txBody>
      </p:sp>
      <p:pic>
        <p:nvPicPr>
          <p:cNvPr id="2" name="Graphic 1">
            <a:extLst>
              <a:ext uri="{FF2B5EF4-FFF2-40B4-BE49-F238E27FC236}">
                <a16:creationId xmlns:a16="http://schemas.microsoft.com/office/drawing/2014/main" id="{7B89009C-3658-E861-27A0-296B143D982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6405" y="1685855"/>
            <a:ext cx="2323014" cy="2294626"/>
          </a:xfrm>
          <a:prstGeom prst="rect">
            <a:avLst/>
          </a:prstGeom>
        </p:spPr>
      </p:pic>
      <p:pic>
        <p:nvPicPr>
          <p:cNvPr id="4" name="Graphic 3">
            <a:extLst>
              <a:ext uri="{FF2B5EF4-FFF2-40B4-BE49-F238E27FC236}">
                <a16:creationId xmlns:a16="http://schemas.microsoft.com/office/drawing/2014/main" id="{7A622F85-E1C1-A224-485D-5A1B2B84760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43656" y="1714862"/>
            <a:ext cx="2323014" cy="2294626"/>
          </a:xfrm>
          <a:prstGeom prst="rect">
            <a:avLst/>
          </a:prstGeom>
        </p:spPr>
      </p:pic>
    </p:spTree>
    <p:extLst>
      <p:ext uri="{BB962C8B-B14F-4D97-AF65-F5344CB8AC3E}">
        <p14:creationId xmlns:p14="http://schemas.microsoft.com/office/powerpoint/2010/main" val="217054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B8F41-E1EA-AF41-BA46-ED49FCC1E734}"/>
              </a:ext>
            </a:extLst>
          </p:cNvPr>
          <p:cNvSpPr>
            <a:spLocks noGrp="1"/>
          </p:cNvSpPr>
          <p:nvPr>
            <p:ph type="title"/>
          </p:nvPr>
        </p:nvSpPr>
        <p:spPr>
          <a:xfrm>
            <a:off x="1203012" y="794186"/>
            <a:ext cx="9782801" cy="738400"/>
          </a:xfrm>
        </p:spPr>
        <p:txBody>
          <a:bodyPr>
            <a:normAutofit/>
          </a:bodyPr>
          <a:lstStyle/>
          <a:p>
            <a:r>
              <a:rPr lang="en-US" sz="4400">
                <a:latin typeface="Arial"/>
                <a:cs typeface="Arial"/>
              </a:rPr>
              <a:t>Rethink Everything (Not Really)</a:t>
            </a:r>
            <a:endParaRPr lang="en-US" sz="4400"/>
          </a:p>
        </p:txBody>
      </p:sp>
      <p:sp>
        <p:nvSpPr>
          <p:cNvPr id="4" name="Text Placeholder 3">
            <a:extLst>
              <a:ext uri="{FF2B5EF4-FFF2-40B4-BE49-F238E27FC236}">
                <a16:creationId xmlns:a16="http://schemas.microsoft.com/office/drawing/2014/main" id="{2F119083-F7CE-07D9-84AD-97AB89E16680}"/>
              </a:ext>
            </a:extLst>
          </p:cNvPr>
          <p:cNvSpPr>
            <a:spLocks noGrp="1"/>
          </p:cNvSpPr>
          <p:nvPr>
            <p:ph type="body" sz="quarter" idx="14"/>
          </p:nvPr>
        </p:nvSpPr>
        <p:spPr>
          <a:xfrm>
            <a:off x="1809260" y="3144620"/>
            <a:ext cx="3055153" cy="365125"/>
          </a:xfrm>
        </p:spPr>
        <p:txBody>
          <a:bodyPr vert="horz" lIns="91440" tIns="45720" rIns="91440" bIns="45720" rtlCol="0" anchor="t">
            <a:normAutofit fontScale="85000" lnSpcReduction="20000"/>
          </a:bodyPr>
          <a:lstStyle/>
          <a:p>
            <a:pPr marL="246380" indent="-246380"/>
            <a:r>
              <a:rPr lang="en-US">
                <a:latin typeface="Arial"/>
                <a:cs typeface="Arial"/>
              </a:rPr>
              <a:t>The Old Way</a:t>
            </a:r>
            <a:endParaRPr lang="en-US"/>
          </a:p>
        </p:txBody>
      </p:sp>
      <p:sp>
        <p:nvSpPr>
          <p:cNvPr id="5" name="Text Placeholder 4">
            <a:extLst>
              <a:ext uri="{FF2B5EF4-FFF2-40B4-BE49-F238E27FC236}">
                <a16:creationId xmlns:a16="http://schemas.microsoft.com/office/drawing/2014/main" id="{9C45FDEA-52CC-1C58-4F2F-6D29D3D530DE}"/>
              </a:ext>
            </a:extLst>
          </p:cNvPr>
          <p:cNvSpPr>
            <a:spLocks noGrp="1"/>
          </p:cNvSpPr>
          <p:nvPr>
            <p:ph type="body" sz="quarter" idx="15"/>
          </p:nvPr>
        </p:nvSpPr>
        <p:spPr>
          <a:xfrm>
            <a:off x="1188805" y="3631796"/>
            <a:ext cx="4317325" cy="2187575"/>
          </a:xfrm>
        </p:spPr>
        <p:txBody>
          <a:bodyPr vert="horz" lIns="91440" tIns="45720" rIns="91440" bIns="45720" rtlCol="0" anchor="t">
            <a:normAutofit/>
          </a:bodyPr>
          <a:lstStyle/>
          <a:p>
            <a:pPr marL="457200" indent="-457200">
              <a:buFont typeface="Arial" pitchFamily="34" charset="0"/>
              <a:buChar char="•"/>
            </a:pPr>
            <a:r>
              <a:rPr lang="en-US">
                <a:latin typeface="Arial"/>
                <a:cs typeface="Arial"/>
              </a:rPr>
              <a:t>Rote memorization</a:t>
            </a:r>
            <a:endParaRPr lang="en-US"/>
          </a:p>
          <a:p>
            <a:pPr marL="457200" indent="-457200">
              <a:buFont typeface="Arial" pitchFamily="34" charset="0"/>
              <a:buChar char="•"/>
            </a:pPr>
            <a:r>
              <a:rPr lang="en-US">
                <a:latin typeface="Arial"/>
                <a:cs typeface="Arial"/>
              </a:rPr>
              <a:t>Final product based</a:t>
            </a:r>
            <a:endParaRPr lang="en-US"/>
          </a:p>
          <a:p>
            <a:pPr marL="457200" indent="-457200">
              <a:buFont typeface="Arial" pitchFamily="34" charset="0"/>
              <a:buChar char="•"/>
            </a:pPr>
            <a:r>
              <a:rPr lang="en-US">
                <a:latin typeface="Arial"/>
                <a:cs typeface="Arial"/>
              </a:rPr>
              <a:t>Punitive</a:t>
            </a:r>
            <a:endParaRPr lang="en-US"/>
          </a:p>
        </p:txBody>
      </p:sp>
      <p:sp>
        <p:nvSpPr>
          <p:cNvPr id="7" name="Text Placeholder 6">
            <a:extLst>
              <a:ext uri="{FF2B5EF4-FFF2-40B4-BE49-F238E27FC236}">
                <a16:creationId xmlns:a16="http://schemas.microsoft.com/office/drawing/2014/main" id="{6E93D5BF-8295-E0FD-6760-CC7C58C6F012}"/>
              </a:ext>
            </a:extLst>
          </p:cNvPr>
          <p:cNvSpPr>
            <a:spLocks noGrp="1"/>
          </p:cNvSpPr>
          <p:nvPr>
            <p:ph type="body" sz="quarter" idx="17"/>
          </p:nvPr>
        </p:nvSpPr>
        <p:spPr>
          <a:xfrm>
            <a:off x="7288942" y="3144620"/>
            <a:ext cx="3055153" cy="365125"/>
          </a:xfrm>
        </p:spPr>
        <p:txBody>
          <a:bodyPr vert="horz" lIns="91440" tIns="45720" rIns="91440" bIns="45720" rtlCol="0" anchor="t">
            <a:normAutofit fontScale="85000" lnSpcReduction="20000"/>
          </a:bodyPr>
          <a:lstStyle/>
          <a:p>
            <a:pPr marL="246380" indent="-246380"/>
            <a:r>
              <a:rPr lang="en-US">
                <a:latin typeface="Arial"/>
                <a:cs typeface="Arial"/>
              </a:rPr>
              <a:t>The New Way</a:t>
            </a:r>
            <a:endParaRPr lang="en-US"/>
          </a:p>
        </p:txBody>
      </p:sp>
      <p:sp>
        <p:nvSpPr>
          <p:cNvPr id="8" name="Text Placeholder 7">
            <a:extLst>
              <a:ext uri="{FF2B5EF4-FFF2-40B4-BE49-F238E27FC236}">
                <a16:creationId xmlns:a16="http://schemas.microsoft.com/office/drawing/2014/main" id="{92DCC3BE-B35E-2BD9-CF70-BF9E6F79C8D4}"/>
              </a:ext>
            </a:extLst>
          </p:cNvPr>
          <p:cNvSpPr>
            <a:spLocks noGrp="1"/>
          </p:cNvSpPr>
          <p:nvPr>
            <p:ph type="body" sz="quarter" idx="18"/>
          </p:nvPr>
        </p:nvSpPr>
        <p:spPr/>
        <p:txBody>
          <a:bodyPr vert="horz" lIns="91440" tIns="45720" rIns="91440" bIns="45720" rtlCol="0" anchor="t">
            <a:normAutofit/>
          </a:bodyPr>
          <a:lstStyle/>
          <a:p>
            <a:pPr marL="457200" indent="-457200">
              <a:buFont typeface="Arial" pitchFamily="34" charset="0"/>
              <a:buChar char="•"/>
            </a:pPr>
            <a:r>
              <a:rPr lang="en-US">
                <a:latin typeface="Arial"/>
                <a:cs typeface="Arial"/>
              </a:rPr>
              <a:t>Critical thinking</a:t>
            </a:r>
            <a:endParaRPr lang="en-US"/>
          </a:p>
          <a:p>
            <a:pPr marL="457200" indent="-457200">
              <a:buFont typeface="Arial" pitchFamily="34" charset="0"/>
              <a:buChar char="•"/>
            </a:pPr>
            <a:r>
              <a:rPr lang="en-US">
                <a:latin typeface="Arial"/>
                <a:cs typeface="Arial"/>
              </a:rPr>
              <a:t>Process based</a:t>
            </a:r>
          </a:p>
          <a:p>
            <a:pPr marL="457200" indent="-457200">
              <a:buFont typeface="Arial" pitchFamily="34" charset="0"/>
              <a:buChar char="•"/>
            </a:pPr>
            <a:r>
              <a:rPr lang="en-US" b="1">
                <a:latin typeface="Arial"/>
                <a:cs typeface="Arial"/>
              </a:rPr>
              <a:t>Failure required</a:t>
            </a:r>
            <a:endParaRPr lang="en-US" b="1"/>
          </a:p>
        </p:txBody>
      </p:sp>
      <p:pic>
        <p:nvPicPr>
          <p:cNvPr id="13" name="Online Image Placeholder 12">
            <a:extLst>
              <a:ext uri="{FF2B5EF4-FFF2-40B4-BE49-F238E27FC236}">
                <a16:creationId xmlns:a16="http://schemas.microsoft.com/office/drawing/2014/main" id="{475AF9F9-4754-0756-6102-A45919E83A84}"/>
              </a:ext>
            </a:extLst>
          </p:cNvPr>
          <p:cNvPicPr>
            <a:picLocks noGrp="1" noChangeAspect="1"/>
          </p:cNvPicPr>
          <p:nvPr>
            <p:ph type="clipArt" sz="quarter" idx="12"/>
          </p:nvPr>
        </p:nvPicPr>
        <p:blipFill>
          <a:blip>
            <a:extLst>
              <a:ext uri="{96DAC541-7B7A-43D3-8B79-37D633B846F1}">
                <asvg:svgBlip xmlns:asvg="http://schemas.microsoft.com/office/drawing/2016/SVG/main" r:embed="rId4"/>
              </a:ext>
            </a:extLst>
          </a:blip>
          <a:stretch>
            <a:fillRect/>
          </a:stretch>
        </p:blipFill>
        <p:spPr>
          <a:xfrm>
            <a:off x="2729245" y="1652993"/>
            <a:ext cx="1216245" cy="1230701"/>
          </a:xfrm>
          <a:prstGeom prst="rect">
            <a:avLst/>
          </a:prstGeom>
          <a:solidFill>
            <a:srgbClr val="BCA360"/>
          </a:solidFill>
        </p:spPr>
      </p:pic>
      <p:pic>
        <p:nvPicPr>
          <p:cNvPr id="14" name="Online Image Placeholder 13">
            <a:extLst>
              <a:ext uri="{FF2B5EF4-FFF2-40B4-BE49-F238E27FC236}">
                <a16:creationId xmlns:a16="http://schemas.microsoft.com/office/drawing/2014/main" id="{524FB5A8-623F-E59F-2C52-EFC5CEDBDEC3}"/>
              </a:ext>
            </a:extLst>
          </p:cNvPr>
          <p:cNvPicPr>
            <a:picLocks noGrp="1" noChangeAspect="1"/>
          </p:cNvPicPr>
          <p:nvPr>
            <p:ph type="clipArt" sz="quarter" idx="16"/>
          </p:nvPr>
        </p:nvPicPr>
        <p:blipFill>
          <a:blip>
            <a:extLst>
              <a:ext uri="{96DAC541-7B7A-43D3-8B79-37D633B846F1}">
                <asvg:svgBlip xmlns:asvg="http://schemas.microsoft.com/office/drawing/2016/SVG/main" r:embed="rId5"/>
              </a:ext>
            </a:extLst>
          </a:blip>
          <a:stretch>
            <a:fillRect/>
          </a:stretch>
        </p:blipFill>
        <p:spPr>
          <a:xfrm>
            <a:off x="8208927" y="1652993"/>
            <a:ext cx="1216245" cy="1230701"/>
          </a:xfrm>
          <a:prstGeom prst="rect">
            <a:avLst/>
          </a:prstGeom>
          <a:solidFill>
            <a:srgbClr val="BCA360"/>
          </a:solidFill>
        </p:spPr>
      </p:pic>
    </p:spTree>
    <p:extLst>
      <p:ext uri="{BB962C8B-B14F-4D97-AF65-F5344CB8AC3E}">
        <p14:creationId xmlns:p14="http://schemas.microsoft.com/office/powerpoint/2010/main" val="63728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9EEE8-EE84-05AF-5B11-6B0A28139431}"/>
            </a:ext>
          </a:extLst>
        </p:cNvPr>
        <p:cNvGrpSpPr/>
        <p:nvPr/>
      </p:nvGrpSpPr>
      <p:grpSpPr>
        <a:xfrm>
          <a:off x="0" y="0"/>
          <a:ext cx="0" cy="0"/>
          <a:chOff x="0" y="0"/>
          <a:chExt cx="0" cy="0"/>
        </a:xfrm>
      </p:grpSpPr>
      <p:pic>
        <p:nvPicPr>
          <p:cNvPr id="4" name="Picture Placeholder 3" descr="Photograph of a collaborative workspace showing three people working on wireframe sketches and colorful sticky notes for app or website design. Key elements include hand-drawn interface layouts, various labeled sticky notes in blue, pink, yellow, and purple, and an open laptop, indicating a brainstorming or planning session for user experience development.">
            <a:extLst>
              <a:ext uri="{FF2B5EF4-FFF2-40B4-BE49-F238E27FC236}">
                <a16:creationId xmlns:a16="http://schemas.microsoft.com/office/drawing/2014/main" id="{730930A1-28F7-4267-DA38-4DE9334CBA92}"/>
              </a:ext>
            </a:extLst>
          </p:cNvPr>
          <p:cNvPicPr>
            <a:picLocks noGrp="1" noChangeAspect="1"/>
          </p:cNvPicPr>
          <p:nvPr>
            <p:ph type="pic" sz="quarter" idx="12"/>
          </p:nvPr>
        </p:nvPicPr>
        <p:blipFill>
          <a:blip r:embed="rId3"/>
          <a:srcRect t="7797" b="7797"/>
          <a:stretch/>
        </p:blipFill>
        <p:spPr>
          <a:prstGeom prst="rect">
            <a:avLst/>
          </a:prstGeom>
        </p:spPr>
      </p:pic>
      <p:sp>
        <p:nvSpPr>
          <p:cNvPr id="3" name="Title 2">
            <a:extLst>
              <a:ext uri="{FF2B5EF4-FFF2-40B4-BE49-F238E27FC236}">
                <a16:creationId xmlns:a16="http://schemas.microsoft.com/office/drawing/2014/main" id="{0C56035B-38E4-C105-A7C0-62230677177B}"/>
              </a:ext>
            </a:extLst>
          </p:cNvPr>
          <p:cNvSpPr>
            <a:spLocks noGrp="1"/>
          </p:cNvSpPr>
          <p:nvPr>
            <p:ph type="title"/>
          </p:nvPr>
        </p:nvSpPr>
        <p:spPr>
          <a:xfrm>
            <a:off x="928076" y="4554355"/>
            <a:ext cx="9725413" cy="1584893"/>
          </a:xfrm>
          <a:solidFill>
            <a:schemeClr val="bg1"/>
          </a:solidFill>
          <a:ln w="57150">
            <a:solidFill>
              <a:schemeClr val="accent1"/>
            </a:solidFill>
          </a:ln>
        </p:spPr>
        <p:txBody>
          <a:bodyPr/>
          <a:lstStyle/>
          <a:p>
            <a:r>
              <a:rPr lang="en-US">
                <a:latin typeface="Arial"/>
                <a:cs typeface="Arial"/>
              </a:rPr>
              <a:t>Key Concept</a:t>
            </a:r>
            <a:br>
              <a:rPr lang="en-US">
                <a:latin typeface="Arial"/>
                <a:cs typeface="Arial"/>
              </a:rPr>
            </a:br>
            <a:r>
              <a:rPr lang="en-US" sz="4400">
                <a:latin typeface="Arial"/>
                <a:cs typeface="Arial"/>
              </a:rPr>
              <a:t>Replace Detection with Design</a:t>
            </a:r>
            <a:endParaRPr lang="en-US" sz="4400"/>
          </a:p>
        </p:txBody>
      </p:sp>
      <p:sp>
        <p:nvSpPr>
          <p:cNvPr id="5" name="TextBox 4">
            <a:extLst>
              <a:ext uri="{FF2B5EF4-FFF2-40B4-BE49-F238E27FC236}">
                <a16:creationId xmlns:a16="http://schemas.microsoft.com/office/drawing/2014/main" id="{DC2FFFFA-51CE-D0A0-DDCF-0A316877890D}"/>
              </a:ext>
            </a:extLst>
          </p:cNvPr>
          <p:cNvSpPr txBox="1"/>
          <p:nvPr/>
        </p:nvSpPr>
        <p:spPr>
          <a:xfrm>
            <a:off x="337172" y="6282410"/>
            <a:ext cx="54476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0000"/>
                </a:solidFill>
              </a:rPr>
              <a:t>Photo by </a:t>
            </a:r>
            <a:r>
              <a:rPr lang="en-US" b="1">
                <a:solidFill>
                  <a:srgbClr val="000000"/>
                </a:solidFill>
                <a:hlinkClick r:id="rId4">
                  <a:extLst>
                    <a:ext uri="{A12FA001-AC4F-418D-AE19-62706E023703}">
                      <ahyp:hlinkClr xmlns:ahyp="http://schemas.microsoft.com/office/drawing/2018/hyperlinkcolor" val="tx"/>
                    </a:ext>
                  </a:extLst>
                </a:hlinkClick>
              </a:rPr>
              <a:t>UX Indonesia</a:t>
            </a:r>
            <a:r>
              <a:rPr lang="en-US" b="1">
                <a:solidFill>
                  <a:srgbClr val="000000"/>
                </a:solidFill>
              </a:rPr>
              <a:t> on </a:t>
            </a:r>
            <a:r>
              <a:rPr lang="en-US" b="1">
                <a:solidFill>
                  <a:srgbClr val="000000"/>
                </a:solidFill>
                <a:hlinkClick r:id="rId5">
                  <a:extLst>
                    <a:ext uri="{A12FA001-AC4F-418D-AE19-62706E023703}">
                      <ahyp:hlinkClr xmlns:ahyp="http://schemas.microsoft.com/office/drawing/2018/hyperlinkcolor" val="tx"/>
                    </a:ext>
                  </a:extLst>
                </a:hlinkClick>
              </a:rPr>
              <a:t>Unsplash</a:t>
            </a:r>
            <a:endParaRPr lang="en-US" b="1">
              <a:solidFill>
                <a:srgbClr val="000000"/>
              </a:solidFill>
            </a:endParaRPr>
          </a:p>
          <a:p>
            <a:pPr algn="ctr"/>
            <a:endParaRPr lang="en-US" b="1">
              <a:solidFill>
                <a:srgbClr val="000000"/>
              </a:solidFill>
            </a:endParaRPr>
          </a:p>
        </p:txBody>
      </p:sp>
      <p:sp>
        <p:nvSpPr>
          <p:cNvPr id="7" name="TextBox 6">
            <a:extLst>
              <a:ext uri="{FF2B5EF4-FFF2-40B4-BE49-F238E27FC236}">
                <a16:creationId xmlns:a16="http://schemas.microsoft.com/office/drawing/2014/main" id="{4CD822B2-CA2B-CAB5-7FA6-1A717D8FAEE2}"/>
              </a:ext>
            </a:extLst>
          </p:cNvPr>
          <p:cNvSpPr txBox="1"/>
          <p:nvPr/>
        </p:nvSpPr>
        <p:spPr>
          <a:xfrm>
            <a:off x="7737806" y="5822430"/>
            <a:ext cx="292357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a:t>
            </a:r>
            <a:r>
              <a:rPr lang="en-US" sz="1600" i="1"/>
              <a:t>AI Assessment Scale </a:t>
            </a:r>
            <a:r>
              <a:rPr lang="en-US" sz="1600"/>
              <a:t>2026)</a:t>
            </a:r>
          </a:p>
        </p:txBody>
      </p:sp>
    </p:spTree>
    <p:extLst>
      <p:ext uri="{BB962C8B-B14F-4D97-AF65-F5344CB8AC3E}">
        <p14:creationId xmlns:p14="http://schemas.microsoft.com/office/powerpoint/2010/main" val="128465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20544-FBBF-37CB-DCB0-5F7FDBCCAA73}"/>
              </a:ext>
            </a:extLst>
          </p:cNvPr>
          <p:cNvSpPr>
            <a:spLocks noGrp="1"/>
          </p:cNvSpPr>
          <p:nvPr>
            <p:ph type="title"/>
          </p:nvPr>
        </p:nvSpPr>
        <p:spPr>
          <a:xfrm>
            <a:off x="2624404" y="776932"/>
            <a:ext cx="7770497" cy="1126589"/>
          </a:xfrm>
        </p:spPr>
        <p:txBody>
          <a:bodyPr vert="horz" lIns="91440" tIns="45720" rIns="91440" bIns="45720" rtlCol="0" anchor="t">
            <a:noAutofit/>
          </a:bodyPr>
          <a:lstStyle/>
          <a:p>
            <a:r>
              <a:rPr lang="en-US" sz="4000">
                <a:latin typeface="Arial"/>
                <a:cs typeface="Arial"/>
              </a:rPr>
              <a:t>What does it look like? </a:t>
            </a:r>
            <a:br>
              <a:rPr lang="en-US" sz="4000" dirty="0">
                <a:latin typeface="Arial"/>
                <a:cs typeface="Arial"/>
              </a:rPr>
            </a:br>
            <a:r>
              <a:rPr lang="en-US">
                <a:latin typeface="Arial"/>
                <a:cs typeface="Arial"/>
              </a:rPr>
              <a:t>Memorization vs. Critical Thinking</a:t>
            </a:r>
            <a:endParaRPr lang="en-US"/>
          </a:p>
        </p:txBody>
      </p:sp>
      <p:sp>
        <p:nvSpPr>
          <p:cNvPr id="4" name="Text Placeholder 3">
            <a:extLst>
              <a:ext uri="{FF2B5EF4-FFF2-40B4-BE49-F238E27FC236}">
                <a16:creationId xmlns:a16="http://schemas.microsoft.com/office/drawing/2014/main" id="{5CF6D904-5B4F-9064-EE81-558C98000158}"/>
              </a:ext>
            </a:extLst>
          </p:cNvPr>
          <p:cNvSpPr>
            <a:spLocks noGrp="1"/>
          </p:cNvSpPr>
          <p:nvPr>
            <p:ph type="body" sz="quarter" idx="14"/>
          </p:nvPr>
        </p:nvSpPr>
        <p:spPr>
          <a:xfrm>
            <a:off x="1410453" y="2066993"/>
            <a:ext cx="3256383" cy="523276"/>
          </a:xfrm>
        </p:spPr>
        <p:txBody>
          <a:bodyPr vert="horz" lIns="91440" tIns="45720" rIns="91440" bIns="45720" rtlCol="0" anchor="b">
            <a:normAutofit/>
          </a:bodyPr>
          <a:lstStyle/>
          <a:p>
            <a:pPr marL="246380" indent="-246380"/>
            <a:r>
              <a:rPr lang="en-US">
                <a:latin typeface="Arial"/>
                <a:cs typeface="Arial"/>
              </a:rPr>
              <a:t>Old Way</a:t>
            </a:r>
            <a:endParaRPr lang="en-US"/>
          </a:p>
        </p:txBody>
      </p:sp>
      <p:sp>
        <p:nvSpPr>
          <p:cNvPr id="5" name="Text Placeholder 4">
            <a:extLst>
              <a:ext uri="{FF2B5EF4-FFF2-40B4-BE49-F238E27FC236}">
                <a16:creationId xmlns:a16="http://schemas.microsoft.com/office/drawing/2014/main" id="{533F0E07-5BDD-C640-5776-2F77801037A4}"/>
              </a:ext>
            </a:extLst>
          </p:cNvPr>
          <p:cNvSpPr>
            <a:spLocks noGrp="1"/>
          </p:cNvSpPr>
          <p:nvPr>
            <p:ph type="body" sz="quarter" idx="15"/>
          </p:nvPr>
        </p:nvSpPr>
        <p:spPr>
          <a:xfrm>
            <a:off x="671200" y="2579976"/>
            <a:ext cx="5050378" cy="4042253"/>
          </a:xfrm>
        </p:spPr>
        <p:txBody>
          <a:bodyPr vert="horz" lIns="91440" tIns="45720" rIns="91440" bIns="45720" rtlCol="0" anchor="t">
            <a:normAutofit/>
          </a:bodyPr>
          <a:lstStyle/>
          <a:p>
            <a:pPr marL="457200" indent="-457200">
              <a:buFont typeface="Arial" pitchFamily="34" charset="0"/>
              <a:buChar char="•"/>
            </a:pPr>
            <a:r>
              <a:rPr lang="en-US">
                <a:latin typeface="Arial"/>
                <a:cs typeface="Arial"/>
              </a:rPr>
              <a:t>Memorize facts but don't necessarily understand them.</a:t>
            </a:r>
            <a:endParaRPr lang="en-US"/>
          </a:p>
          <a:p>
            <a:pPr marL="457200" indent="-457200">
              <a:buFont typeface="Arial" pitchFamily="34" charset="0"/>
              <a:buChar char="•"/>
            </a:pPr>
            <a:r>
              <a:rPr lang="en-US">
                <a:latin typeface="Arial"/>
                <a:cs typeface="Arial"/>
              </a:rPr>
              <a:t>Recall answers not question concepts.</a:t>
            </a:r>
          </a:p>
          <a:p>
            <a:pPr marL="457200" indent="-457200">
              <a:buFont typeface="Arial" pitchFamily="34" charset="0"/>
              <a:buChar char="•"/>
            </a:pPr>
            <a:r>
              <a:rPr lang="en-US">
                <a:latin typeface="Arial"/>
                <a:cs typeface="Arial"/>
              </a:rPr>
              <a:t>Useful for building foundational knowledge.</a:t>
            </a:r>
          </a:p>
          <a:p>
            <a:pPr marL="457200" indent="-457200">
              <a:buFont typeface="Arial" pitchFamily="34" charset="0"/>
              <a:buChar char="•"/>
            </a:pPr>
            <a:r>
              <a:rPr lang="en-US">
                <a:latin typeface="Arial"/>
                <a:cs typeface="Arial"/>
              </a:rPr>
              <a:t>Easy to circumvent with AI.</a:t>
            </a:r>
            <a:endParaRPr lang="en-US"/>
          </a:p>
        </p:txBody>
      </p:sp>
      <p:sp>
        <p:nvSpPr>
          <p:cNvPr id="7" name="Text Placeholder 6">
            <a:extLst>
              <a:ext uri="{FF2B5EF4-FFF2-40B4-BE49-F238E27FC236}">
                <a16:creationId xmlns:a16="http://schemas.microsoft.com/office/drawing/2014/main" id="{CF4773E1-2A54-35AE-1EE0-7DC337E116E7}"/>
              </a:ext>
            </a:extLst>
          </p:cNvPr>
          <p:cNvSpPr>
            <a:spLocks noGrp="1"/>
          </p:cNvSpPr>
          <p:nvPr>
            <p:ph type="body" sz="quarter" idx="17"/>
          </p:nvPr>
        </p:nvSpPr>
        <p:spPr>
          <a:xfrm>
            <a:off x="7177449" y="2066993"/>
            <a:ext cx="3198889" cy="523276"/>
          </a:xfrm>
        </p:spPr>
        <p:txBody>
          <a:bodyPr vert="horz" lIns="91440" tIns="45720" rIns="91440" bIns="45720" rtlCol="0" anchor="b">
            <a:normAutofit/>
          </a:bodyPr>
          <a:lstStyle/>
          <a:p>
            <a:pPr marL="246380" indent="-246380"/>
            <a:r>
              <a:rPr lang="en-US"/>
              <a:t>New Way</a:t>
            </a:r>
          </a:p>
        </p:txBody>
      </p:sp>
      <p:sp>
        <p:nvSpPr>
          <p:cNvPr id="8" name="Text Placeholder 7">
            <a:extLst>
              <a:ext uri="{FF2B5EF4-FFF2-40B4-BE49-F238E27FC236}">
                <a16:creationId xmlns:a16="http://schemas.microsoft.com/office/drawing/2014/main" id="{30B30D32-51A6-C4B6-36BB-23B50578419F}"/>
              </a:ext>
            </a:extLst>
          </p:cNvPr>
          <p:cNvSpPr>
            <a:spLocks noGrp="1"/>
          </p:cNvSpPr>
          <p:nvPr>
            <p:ph type="body" sz="quarter" idx="18"/>
          </p:nvPr>
        </p:nvSpPr>
        <p:spPr>
          <a:xfrm>
            <a:off x="6496039" y="2723638"/>
            <a:ext cx="5021629" cy="3380894"/>
          </a:xfrm>
        </p:spPr>
        <p:txBody>
          <a:bodyPr vert="horz" lIns="91440" tIns="45720" rIns="91440" bIns="45720" rtlCol="0" anchor="t">
            <a:normAutofit/>
          </a:bodyPr>
          <a:lstStyle/>
          <a:p>
            <a:pPr marL="457200" indent="-457200">
              <a:lnSpc>
                <a:spcPct val="120000"/>
              </a:lnSpc>
              <a:spcBef>
                <a:spcPts val="600"/>
              </a:spcBef>
              <a:spcAft>
                <a:spcPts val="600"/>
              </a:spcAft>
              <a:buFont typeface="Arial" pitchFamily="34" charset="0"/>
              <a:buChar char="•"/>
            </a:pPr>
            <a:r>
              <a:rPr lang="en-US">
                <a:latin typeface="Arial"/>
                <a:cs typeface="Arial"/>
              </a:rPr>
              <a:t>Scaffolded learning.</a:t>
            </a:r>
            <a:endParaRPr lang="en-US"/>
          </a:p>
          <a:p>
            <a:pPr marL="457200" indent="-457200">
              <a:lnSpc>
                <a:spcPct val="120000"/>
              </a:lnSpc>
              <a:spcBef>
                <a:spcPts val="600"/>
              </a:spcBef>
              <a:spcAft>
                <a:spcPts val="600"/>
              </a:spcAft>
              <a:buFont typeface="Arial" pitchFamily="34" charset="0"/>
              <a:buChar char="•"/>
            </a:pPr>
            <a:r>
              <a:rPr lang="en-US">
                <a:latin typeface="Arial"/>
                <a:cs typeface="Arial"/>
              </a:rPr>
              <a:t>Encourage active, experiential learning.</a:t>
            </a:r>
            <a:endParaRPr lang="en-US"/>
          </a:p>
          <a:p>
            <a:pPr marL="457200" indent="-457200">
              <a:lnSpc>
                <a:spcPct val="120000"/>
              </a:lnSpc>
              <a:spcBef>
                <a:spcPts val="600"/>
              </a:spcBef>
              <a:spcAft>
                <a:spcPts val="600"/>
              </a:spcAft>
              <a:buFont typeface="Arial" pitchFamily="34" charset="0"/>
              <a:buChar char="•"/>
            </a:pPr>
            <a:r>
              <a:rPr lang="en-US">
                <a:latin typeface="Arial"/>
                <a:cs typeface="Arial"/>
              </a:rPr>
              <a:t>Slow down assignments.</a:t>
            </a:r>
            <a:endParaRPr lang="en-US"/>
          </a:p>
        </p:txBody>
      </p:sp>
    </p:spTree>
    <p:extLst>
      <p:ext uri="{BB962C8B-B14F-4D97-AF65-F5344CB8AC3E}">
        <p14:creationId xmlns:p14="http://schemas.microsoft.com/office/powerpoint/2010/main" val="123631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1AE7CE-FB56-A503-8F8E-EAACB35FBA58}"/>
              </a:ext>
            </a:extLst>
          </p:cNvPr>
          <p:cNvSpPr txBox="1"/>
          <p:nvPr/>
        </p:nvSpPr>
        <p:spPr>
          <a:xfrm>
            <a:off x="5112080" y="585528"/>
            <a:ext cx="6477860" cy="536587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46380" indent="-246380">
              <a:lnSpc>
                <a:spcPct val="90000"/>
              </a:lnSpc>
              <a:spcBef>
                <a:spcPts val="1400"/>
              </a:spcBef>
              <a:buFont typeface="Euphemia" pitchFamily="34" charset="0"/>
              <a:buChar char="›"/>
            </a:pPr>
            <a:r>
              <a:rPr lang="en-US" sz="2800" b="1" kern="1200"/>
              <a:t>Annotated Reading </a:t>
            </a:r>
            <a:br>
              <a:rPr lang="en-US" sz="2800" b="1"/>
            </a:br>
            <a:r>
              <a:rPr lang="en-US" sz="2800" b="1" kern="1200"/>
              <a:t>(Harmonize – shoutout Jane!)</a:t>
            </a:r>
            <a:endParaRPr lang="en-US" sz="2800"/>
          </a:p>
          <a:p>
            <a:pPr marL="246380" indent="-246380">
              <a:lnSpc>
                <a:spcPct val="90000"/>
              </a:lnSpc>
              <a:spcBef>
                <a:spcPts val="1400"/>
              </a:spcBef>
              <a:buFont typeface="Euphemia" pitchFamily="34" charset="0"/>
              <a:buChar char="›"/>
            </a:pPr>
            <a:r>
              <a:rPr lang="en-US" sz="2800" b="1" kern="1200" err="1"/>
              <a:t>Commonplacing</a:t>
            </a:r>
            <a:endParaRPr lang="en-US" sz="2800" b="1" kern="1200"/>
          </a:p>
          <a:p>
            <a:pPr marL="246380" indent="-246380">
              <a:lnSpc>
                <a:spcPct val="90000"/>
              </a:lnSpc>
              <a:spcBef>
                <a:spcPts val="1400"/>
              </a:spcBef>
              <a:buFont typeface="Euphemia" pitchFamily="34" charset="0"/>
              <a:buChar char="›"/>
            </a:pPr>
            <a:r>
              <a:rPr lang="en-US" sz="2800" b="1" kern="1200"/>
              <a:t>Concept maps</a:t>
            </a:r>
          </a:p>
          <a:p>
            <a:pPr marL="246380" indent="-246380">
              <a:lnSpc>
                <a:spcPct val="90000"/>
              </a:lnSpc>
              <a:spcBef>
                <a:spcPts val="1400"/>
              </a:spcBef>
              <a:buFont typeface="Euphemia" pitchFamily="34" charset="0"/>
              <a:buChar char="›"/>
            </a:pPr>
            <a:r>
              <a:rPr lang="en-US" sz="2800" b="1" kern="1200"/>
              <a:t>Scaffolded assignments</a:t>
            </a:r>
          </a:p>
          <a:p>
            <a:pPr marL="246380" indent="-246380">
              <a:lnSpc>
                <a:spcPct val="90000"/>
              </a:lnSpc>
              <a:spcBef>
                <a:spcPts val="1400"/>
              </a:spcBef>
              <a:buFont typeface="Euphemia" pitchFamily="34" charset="0"/>
              <a:buChar char="›"/>
            </a:pPr>
            <a:r>
              <a:rPr lang="en-US" sz="2800" b="1" kern="1200"/>
              <a:t>Required reflections</a:t>
            </a:r>
          </a:p>
          <a:p>
            <a:pPr marL="246380" indent="-246380">
              <a:lnSpc>
                <a:spcPct val="90000"/>
              </a:lnSpc>
              <a:spcBef>
                <a:spcPts val="1400"/>
              </a:spcBef>
              <a:buFont typeface="Euphemia" pitchFamily="34" charset="0"/>
              <a:buChar char="›"/>
            </a:pPr>
            <a:r>
              <a:rPr lang="en-US" sz="2800" b="1" kern="1200"/>
              <a:t>Active learning </a:t>
            </a:r>
          </a:p>
          <a:p>
            <a:pPr marL="246380" indent="-246380">
              <a:lnSpc>
                <a:spcPct val="90000"/>
              </a:lnSpc>
              <a:spcBef>
                <a:spcPts val="1400"/>
              </a:spcBef>
              <a:buFont typeface="Euphemia" pitchFamily="34" charset="0"/>
              <a:buChar char="›"/>
            </a:pPr>
            <a:r>
              <a:rPr lang="en-US" sz="2800" b="1" kern="1200"/>
              <a:t>Field studies</a:t>
            </a:r>
          </a:p>
          <a:p>
            <a:pPr marL="246380" indent="-246380">
              <a:lnSpc>
                <a:spcPct val="90000"/>
              </a:lnSpc>
              <a:spcBef>
                <a:spcPts val="1400"/>
              </a:spcBef>
              <a:buFont typeface="Euphemia" pitchFamily="34" charset="0"/>
              <a:buChar char="›"/>
            </a:pPr>
            <a:r>
              <a:rPr lang="en-US" sz="2800" b="1" kern="1200"/>
              <a:t>Collaborative experiential learning</a:t>
            </a:r>
          </a:p>
          <a:p>
            <a:pPr marL="246380" indent="-246380">
              <a:lnSpc>
                <a:spcPct val="90000"/>
              </a:lnSpc>
              <a:spcBef>
                <a:spcPts val="1400"/>
              </a:spcBef>
              <a:buFont typeface="Euphemia" pitchFamily="34" charset="0"/>
              <a:buChar char="›"/>
            </a:pPr>
            <a:r>
              <a:rPr lang="en-US" sz="2800" b="1"/>
              <a:t>When in doubt, proctor it out!</a:t>
            </a:r>
            <a:endParaRPr lang="en-US" sz="2800" b="1" kern="1200"/>
          </a:p>
          <a:p>
            <a:pPr marL="246380" indent="-246380">
              <a:lnSpc>
                <a:spcPct val="90000"/>
              </a:lnSpc>
              <a:spcBef>
                <a:spcPts val="1400"/>
              </a:spcBef>
              <a:buFont typeface="Euphemia" pitchFamily="34" charset="0"/>
              <a:buChar char="›"/>
            </a:pPr>
            <a:endParaRPr lang="en-US" sz="2800" b="1"/>
          </a:p>
        </p:txBody>
      </p:sp>
      <p:pic>
        <p:nvPicPr>
          <p:cNvPr id="5" name="Picture 4" descr="Black and white photograph of large concrete blocks arranged in a geometric, abstract composition. Strong lighting creates sharp shadows, emphasizing texture and angular shapes against a dark background.">
            <a:extLst>
              <a:ext uri="{FF2B5EF4-FFF2-40B4-BE49-F238E27FC236}">
                <a16:creationId xmlns:a16="http://schemas.microsoft.com/office/drawing/2014/main" id="{46A877DE-50C7-01AA-4374-979FA9974DE2}"/>
              </a:ext>
            </a:extLst>
          </p:cNvPr>
          <p:cNvPicPr>
            <a:picLocks noChangeAspect="1"/>
          </p:cNvPicPr>
          <p:nvPr/>
        </p:nvPicPr>
        <p:blipFill>
          <a:blip r:embed="rId4"/>
          <a:srcRect t="16139" r="-1" b="16138"/>
          <a:stretch>
            <a:fillRect/>
          </a:stretch>
        </p:blipFill>
        <p:spPr>
          <a:xfrm>
            <a:off x="312543" y="1275967"/>
            <a:ext cx="4594920" cy="4244436"/>
          </a:xfrm>
          <a:prstGeom prst="rect">
            <a:avLst/>
          </a:prstGeom>
          <a:noFill/>
        </p:spPr>
      </p:pic>
      <p:sp>
        <p:nvSpPr>
          <p:cNvPr id="6" name="TextBox 5">
            <a:extLst>
              <a:ext uri="{FF2B5EF4-FFF2-40B4-BE49-F238E27FC236}">
                <a16:creationId xmlns:a16="http://schemas.microsoft.com/office/drawing/2014/main" id="{3DE40180-D6A6-2E18-E84F-52FCD37BA9F9}"/>
              </a:ext>
            </a:extLst>
          </p:cNvPr>
          <p:cNvSpPr txBox="1"/>
          <p:nvPr/>
        </p:nvSpPr>
        <p:spPr>
          <a:xfrm>
            <a:off x="1292616" y="6197480"/>
            <a:ext cx="45861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Photo by </a:t>
            </a:r>
            <a:r>
              <a:rPr lang="en-US">
                <a:ea typeface="+mn-lt"/>
                <a:cs typeface="+mn-lt"/>
                <a:hlinkClick r:id="rId5"/>
              </a:rPr>
              <a:t>uve sanchez</a:t>
            </a:r>
            <a:r>
              <a:rPr lang="en-US">
                <a:ea typeface="+mn-lt"/>
                <a:cs typeface="+mn-lt"/>
              </a:rPr>
              <a:t> on </a:t>
            </a:r>
            <a:r>
              <a:rPr lang="en-US">
                <a:ea typeface="+mn-lt"/>
                <a:cs typeface="+mn-lt"/>
                <a:hlinkClick r:id="rId6"/>
              </a:rPr>
              <a:t>Unsplash</a:t>
            </a:r>
            <a:endParaRPr lang="en-US"/>
          </a:p>
        </p:txBody>
      </p:sp>
      <p:sp>
        <p:nvSpPr>
          <p:cNvPr id="2" name="Title 1">
            <a:extLst>
              <a:ext uri="{FF2B5EF4-FFF2-40B4-BE49-F238E27FC236}">
                <a16:creationId xmlns:a16="http://schemas.microsoft.com/office/drawing/2014/main" id="{6A3DCB2F-B858-0197-E4B1-49D439FBA141}"/>
              </a:ext>
            </a:extLst>
          </p:cNvPr>
          <p:cNvSpPr>
            <a:spLocks noGrp="1"/>
          </p:cNvSpPr>
          <p:nvPr>
            <p:ph type="title"/>
          </p:nvPr>
        </p:nvSpPr>
        <p:spPr>
          <a:xfrm>
            <a:off x="599791" y="1891910"/>
            <a:ext cx="3803377" cy="2571771"/>
          </a:xfrm>
          <a:effectLst>
            <a:outerShdw dist="50800">
              <a:srgbClr val="820024">
                <a:alpha val="89000"/>
              </a:srgbClr>
            </a:outerShdw>
          </a:effectLst>
        </p:spPr>
        <p:txBody>
          <a:bodyPr anchor="ctr">
            <a:normAutofit/>
          </a:bodyPr>
          <a:lstStyle/>
          <a:p>
            <a:r>
              <a:rPr lang="en-US" sz="5400" dirty="0">
                <a:solidFill>
                  <a:srgbClr val="FFFFFF"/>
                </a:solidFill>
                <a:latin typeface="Arial"/>
                <a:cs typeface="Arial"/>
              </a:rPr>
              <a:t>Concrete examples </a:t>
            </a:r>
            <a:r>
              <a:rPr lang="en-US" sz="5400">
                <a:solidFill>
                  <a:srgbClr val="FFFFFF"/>
                </a:solidFill>
                <a:latin typeface="Arial"/>
                <a:cs typeface="Arial"/>
              </a:rPr>
              <a:t>please!</a:t>
            </a:r>
            <a:endParaRPr lang="en-US" sz="5400">
              <a:latin typeface="Arial"/>
              <a:cs typeface="Arial"/>
            </a:endParaRPr>
          </a:p>
        </p:txBody>
      </p:sp>
    </p:spTree>
    <p:extLst>
      <p:ext uri="{BB962C8B-B14F-4D97-AF65-F5344CB8AC3E}">
        <p14:creationId xmlns:p14="http://schemas.microsoft.com/office/powerpoint/2010/main" val="366942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6DF70-B5CC-28FC-74D5-81DD4ADEDDA9}"/>
              </a:ext>
            </a:extLst>
          </p:cNvPr>
          <p:cNvSpPr>
            <a:spLocks noGrp="1"/>
          </p:cNvSpPr>
          <p:nvPr>
            <p:ph type="title"/>
          </p:nvPr>
        </p:nvSpPr>
        <p:spPr>
          <a:xfrm>
            <a:off x="1274880" y="794186"/>
            <a:ext cx="9754053" cy="1083456"/>
          </a:xfrm>
        </p:spPr>
        <p:txBody>
          <a:bodyPr>
            <a:normAutofit/>
          </a:bodyPr>
          <a:lstStyle/>
          <a:p>
            <a:r>
              <a:rPr lang="en-US" dirty="0">
                <a:latin typeface="Arial"/>
                <a:cs typeface="Arial"/>
              </a:rPr>
              <a:t>Example: AI- Resilient Active Learning for Anatomy</a:t>
            </a:r>
            <a:endParaRPr lang="en-US" dirty="0"/>
          </a:p>
        </p:txBody>
      </p:sp>
      <p:sp>
        <p:nvSpPr>
          <p:cNvPr id="4" name="Text Placeholder 3">
            <a:extLst>
              <a:ext uri="{FF2B5EF4-FFF2-40B4-BE49-F238E27FC236}">
                <a16:creationId xmlns:a16="http://schemas.microsoft.com/office/drawing/2014/main" id="{622F3F73-93AD-B9DF-8734-FB8EC2ADB4FD}"/>
              </a:ext>
            </a:extLst>
          </p:cNvPr>
          <p:cNvSpPr>
            <a:spLocks noGrp="1"/>
          </p:cNvSpPr>
          <p:nvPr>
            <p:ph type="body" sz="quarter" idx="14"/>
          </p:nvPr>
        </p:nvSpPr>
        <p:spPr>
          <a:xfrm>
            <a:off x="1802949" y="1642929"/>
            <a:ext cx="3055153" cy="365125"/>
          </a:xfrm>
        </p:spPr>
        <p:txBody>
          <a:bodyPr vert="horz" lIns="91440" tIns="45720" rIns="91440" bIns="45720" rtlCol="0" anchor="t">
            <a:normAutofit fontScale="85000" lnSpcReduction="20000"/>
          </a:bodyPr>
          <a:lstStyle/>
          <a:p>
            <a:pPr marL="246380" indent="-246380"/>
            <a:r>
              <a:rPr lang="en-US" dirty="0">
                <a:latin typeface="Arial"/>
                <a:cs typeface="Arial"/>
              </a:rPr>
              <a:t>Old</a:t>
            </a:r>
            <a:endParaRPr lang="en-US" dirty="0"/>
          </a:p>
        </p:txBody>
      </p:sp>
      <p:sp>
        <p:nvSpPr>
          <p:cNvPr id="7" name="Text Placeholder 6">
            <a:extLst>
              <a:ext uri="{FF2B5EF4-FFF2-40B4-BE49-F238E27FC236}">
                <a16:creationId xmlns:a16="http://schemas.microsoft.com/office/drawing/2014/main" id="{AC813663-E0DB-9C9F-D1C1-F5911D565E72}"/>
              </a:ext>
            </a:extLst>
          </p:cNvPr>
          <p:cNvSpPr>
            <a:spLocks noGrp="1"/>
          </p:cNvSpPr>
          <p:nvPr>
            <p:ph type="body" sz="quarter" idx="17"/>
          </p:nvPr>
        </p:nvSpPr>
        <p:spPr>
          <a:xfrm>
            <a:off x="7261856" y="1642929"/>
            <a:ext cx="3055153" cy="365125"/>
          </a:xfrm>
        </p:spPr>
        <p:txBody>
          <a:bodyPr vert="horz" lIns="91440" tIns="45720" rIns="91440" bIns="45720" rtlCol="0" anchor="t">
            <a:normAutofit fontScale="85000" lnSpcReduction="20000"/>
          </a:bodyPr>
          <a:lstStyle/>
          <a:p>
            <a:pPr marL="246380" indent="-246380"/>
            <a:r>
              <a:rPr lang="en-US" dirty="0">
                <a:latin typeface="Arial"/>
                <a:cs typeface="Arial"/>
              </a:rPr>
              <a:t>New</a:t>
            </a:r>
          </a:p>
        </p:txBody>
      </p:sp>
      <p:pic>
        <p:nvPicPr>
          <p:cNvPr id="9" name="Picture 8" descr="Anatomy Activities Adventures in Mommydom">
            <a:extLst>
              <a:ext uri="{FF2B5EF4-FFF2-40B4-BE49-F238E27FC236}">
                <a16:creationId xmlns:a16="http://schemas.microsoft.com/office/drawing/2014/main" id="{92665179-2F21-5A01-0DB8-A618A61AFA6C}"/>
              </a:ext>
            </a:extLst>
          </p:cNvPr>
          <p:cNvPicPr>
            <a:picLocks noChangeAspect="1"/>
          </p:cNvPicPr>
          <p:nvPr/>
        </p:nvPicPr>
        <p:blipFill>
          <a:blip r:embed="rId2"/>
          <a:stretch>
            <a:fillRect/>
          </a:stretch>
        </p:blipFill>
        <p:spPr>
          <a:xfrm>
            <a:off x="6715648" y="2352984"/>
            <a:ext cx="4805208" cy="3704686"/>
          </a:xfrm>
          <a:prstGeom prst="rect">
            <a:avLst/>
          </a:prstGeom>
        </p:spPr>
      </p:pic>
      <p:pic>
        <p:nvPicPr>
          <p:cNvPr id="10" name="Picture 9">
            <a:extLst>
              <a:ext uri="{FF2B5EF4-FFF2-40B4-BE49-F238E27FC236}">
                <a16:creationId xmlns:a16="http://schemas.microsoft.com/office/drawing/2014/main" id="{94E2805B-E043-428F-47BF-C3C785379B02}"/>
              </a:ext>
            </a:extLst>
          </p:cNvPr>
          <p:cNvPicPr>
            <a:picLocks noChangeAspect="1"/>
          </p:cNvPicPr>
          <p:nvPr/>
        </p:nvPicPr>
        <p:blipFill>
          <a:blip r:embed="rId3"/>
          <a:stretch>
            <a:fillRect/>
          </a:stretch>
        </p:blipFill>
        <p:spPr>
          <a:xfrm>
            <a:off x="1410914" y="1994453"/>
            <a:ext cx="3875665" cy="4467225"/>
          </a:xfrm>
          <a:prstGeom prst="rect">
            <a:avLst/>
          </a:prstGeom>
        </p:spPr>
      </p:pic>
    </p:spTree>
    <p:extLst>
      <p:ext uri="{BB962C8B-B14F-4D97-AF65-F5344CB8AC3E}">
        <p14:creationId xmlns:p14="http://schemas.microsoft.com/office/powerpoint/2010/main" val="264817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4FBA4-F197-88BF-E04F-67E490563EFA}"/>
            </a:ext>
          </a:extLst>
        </p:cNvPr>
        <p:cNvGrpSpPr/>
        <p:nvPr/>
      </p:nvGrpSpPr>
      <p:grpSpPr>
        <a:xfrm>
          <a:off x="0" y="0"/>
          <a:ext cx="0" cy="0"/>
          <a:chOff x="0" y="0"/>
          <a:chExt cx="0" cy="0"/>
        </a:xfrm>
      </p:grpSpPr>
      <p:pic>
        <p:nvPicPr>
          <p:cNvPr id="4" name="Picture Placeholder 3" descr="Canvas Print Oberview X">
            <a:extLst>
              <a:ext uri="{FF2B5EF4-FFF2-40B4-BE49-F238E27FC236}">
                <a16:creationId xmlns:a16="http://schemas.microsoft.com/office/drawing/2014/main" id="{CAC511C4-AE36-C41D-069E-6A4B0CD05538}"/>
              </a:ext>
            </a:extLst>
          </p:cNvPr>
          <p:cNvPicPr>
            <a:picLocks noGrp="1" noChangeAspect="1"/>
          </p:cNvPicPr>
          <p:nvPr>
            <p:ph type="pic" sz="quarter" idx="12"/>
          </p:nvPr>
        </p:nvPicPr>
        <p:blipFill>
          <a:blip r:embed="rId2"/>
          <a:srcRect t="17125" b="26504"/>
          <a:stretch>
            <a:fillRect/>
          </a:stretch>
        </p:blipFill>
        <p:spPr>
          <a:xfrm>
            <a:off x="0" y="0"/>
            <a:ext cx="12188825" cy="6871066"/>
          </a:xfrm>
          <a:prstGeom prst="rect">
            <a:avLst/>
          </a:prstGeom>
        </p:spPr>
      </p:pic>
      <p:sp>
        <p:nvSpPr>
          <p:cNvPr id="3" name="Title 2">
            <a:extLst>
              <a:ext uri="{FF2B5EF4-FFF2-40B4-BE49-F238E27FC236}">
                <a16:creationId xmlns:a16="http://schemas.microsoft.com/office/drawing/2014/main" id="{EA4E08AD-51A9-5F91-70C3-4F41BF7D8F4C}"/>
              </a:ext>
            </a:extLst>
          </p:cNvPr>
          <p:cNvSpPr>
            <a:spLocks noGrp="1"/>
          </p:cNvSpPr>
          <p:nvPr>
            <p:ph type="title"/>
          </p:nvPr>
        </p:nvSpPr>
        <p:spPr>
          <a:prstGeom prst="roundRect">
            <a:avLst/>
          </a:prstGeom>
          <a:solidFill>
            <a:schemeClr val="bg1"/>
          </a:solidFill>
          <a:ln w="57150">
            <a:solidFill>
              <a:srgbClr val="BCA360"/>
            </a:solidFill>
          </a:ln>
        </p:spPr>
        <p:txBody>
          <a:bodyPr/>
          <a:lstStyle/>
          <a:p>
            <a:r>
              <a:rPr lang="en-US">
                <a:latin typeface="Arial"/>
                <a:cs typeface="Arial"/>
              </a:rPr>
              <a:t>Examples for each on the </a:t>
            </a:r>
            <a:br>
              <a:rPr lang="en-US">
                <a:latin typeface="Arial"/>
                <a:cs typeface="Arial"/>
              </a:rPr>
            </a:br>
            <a:r>
              <a:rPr lang="en-US">
                <a:latin typeface="Arial"/>
                <a:cs typeface="Arial"/>
              </a:rPr>
              <a:t>AI Teaching and Learning Community</a:t>
            </a:r>
            <a:endParaRPr lang="en-US"/>
          </a:p>
        </p:txBody>
      </p:sp>
    </p:spTree>
    <p:extLst>
      <p:ext uri="{BB962C8B-B14F-4D97-AF65-F5344CB8AC3E}">
        <p14:creationId xmlns:p14="http://schemas.microsoft.com/office/powerpoint/2010/main" val="74176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gital illustration of interconnected neurons with glowing synapses, representing neural activity in a brain network. Bright orange and blue lights highlight synaptic connections along dark branching structures against a gray background, emphasizing communication pathways.">
            <a:extLst>
              <a:ext uri="{FF2B5EF4-FFF2-40B4-BE49-F238E27FC236}">
                <a16:creationId xmlns:a16="http://schemas.microsoft.com/office/drawing/2014/main" id="{32E4CA6C-E3DB-01AF-E446-AD9D3BA4F519}"/>
              </a:ext>
            </a:extLst>
          </p:cNvPr>
          <p:cNvPicPr>
            <a:picLocks noChangeAspect="1"/>
          </p:cNvPicPr>
          <p:nvPr/>
        </p:nvPicPr>
        <p:blipFill>
          <a:blip r:embed="rId4"/>
          <a:stretch>
            <a:fillRect/>
          </a:stretch>
        </p:blipFill>
        <p:spPr>
          <a:xfrm>
            <a:off x="0" y="2769"/>
            <a:ext cx="12179302" cy="6852462"/>
          </a:xfrm>
          <a:prstGeom prst="rect">
            <a:avLst/>
          </a:prstGeom>
        </p:spPr>
      </p:pic>
      <p:sp>
        <p:nvSpPr>
          <p:cNvPr id="3" name="TextBox 2">
            <a:extLst>
              <a:ext uri="{FF2B5EF4-FFF2-40B4-BE49-F238E27FC236}">
                <a16:creationId xmlns:a16="http://schemas.microsoft.com/office/drawing/2014/main" id="{EBAA0555-6738-F187-12A5-E10F23270C5A}"/>
              </a:ext>
            </a:extLst>
          </p:cNvPr>
          <p:cNvSpPr txBox="1"/>
          <p:nvPr/>
        </p:nvSpPr>
        <p:spPr>
          <a:xfrm>
            <a:off x="583703" y="6270115"/>
            <a:ext cx="59876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ea typeface="+mn-lt"/>
                <a:cs typeface="+mn-lt"/>
              </a:rPr>
              <a:t>Photo by </a:t>
            </a:r>
            <a:r>
              <a:rPr lang="en-US">
                <a:solidFill>
                  <a:schemeClr val="bg1"/>
                </a:solidFill>
                <a:ea typeface="+mn-lt"/>
                <a:cs typeface="+mn-lt"/>
                <a:hlinkClick r:id="rId5">
                  <a:extLst>
                    <a:ext uri="{A12FA001-AC4F-418D-AE19-62706E023703}">
                      <ahyp:hlinkClr xmlns:ahyp="http://schemas.microsoft.com/office/drawing/2018/hyperlinkcolor" val="tx"/>
                    </a:ext>
                  </a:extLst>
                </a:hlinkClick>
              </a:rPr>
              <a:t>Bhautik Patel</a:t>
            </a:r>
            <a:r>
              <a:rPr lang="en-US">
                <a:solidFill>
                  <a:schemeClr val="bg1"/>
                </a:solidFill>
                <a:ea typeface="+mn-lt"/>
                <a:cs typeface="+mn-lt"/>
              </a:rPr>
              <a:t> on </a:t>
            </a:r>
            <a:r>
              <a:rPr lang="en-US">
                <a:solidFill>
                  <a:schemeClr val="bg1"/>
                </a:solidFill>
                <a:ea typeface="+mn-lt"/>
                <a:cs typeface="+mn-lt"/>
                <a:hlinkClick r:id="rId6">
                  <a:extLst>
                    <a:ext uri="{A12FA001-AC4F-418D-AE19-62706E023703}">
                      <ahyp:hlinkClr xmlns:ahyp="http://schemas.microsoft.com/office/drawing/2018/hyperlinkcolor" val="tx"/>
                    </a:ext>
                  </a:extLst>
                </a:hlinkClick>
              </a:rPr>
              <a:t>Unsplash</a:t>
            </a:r>
            <a:endParaRPr lang="en-US">
              <a:solidFill>
                <a:schemeClr val="bg1"/>
              </a:solidFill>
              <a:hlinkClick r:id="rId6">
                <a:extLst>
                  <a:ext uri="{A12FA001-AC4F-418D-AE19-62706E023703}">
                    <ahyp:hlinkClr xmlns:ahyp="http://schemas.microsoft.com/office/drawing/2018/hyperlinkcolor" val="tx"/>
                  </a:ext>
                </a:extLst>
              </a:hlinkClick>
            </a:endParaRPr>
          </a:p>
        </p:txBody>
      </p:sp>
      <p:sp>
        <p:nvSpPr>
          <p:cNvPr id="5" name="Title 2">
            <a:extLst>
              <a:ext uri="{FF2B5EF4-FFF2-40B4-BE49-F238E27FC236}">
                <a16:creationId xmlns:a16="http://schemas.microsoft.com/office/drawing/2014/main" id="{50CF243E-BD22-F1F2-F5B6-0466FB092533}"/>
              </a:ext>
            </a:extLst>
          </p:cNvPr>
          <p:cNvSpPr txBox="1">
            <a:spLocks noGrp="1"/>
          </p:cNvSpPr>
          <p:nvPr>
            <p:ph type="title" idx="4294967295"/>
          </p:nvPr>
        </p:nvSpPr>
        <p:spPr>
          <a:xfrm>
            <a:off x="205345" y="226138"/>
            <a:ext cx="11763738" cy="1254214"/>
          </a:xfrm>
          <a:prstGeom prst="rect">
            <a:avLst/>
          </a:prstGeom>
          <a:solidFill>
            <a:schemeClr val="accent1"/>
          </a:solidFill>
          <a:ln w="57150">
            <a:solidFill>
              <a:schemeClr val="accent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3600" b="1" kern="1200">
                <a:solidFill>
                  <a:schemeClr val="tx1">
                    <a:lumMod val="75000"/>
                  </a:schemeClr>
                </a:solidFill>
                <a:latin typeface="Arial" panose="020B0604020202020204" pitchFamily="34" charset="0"/>
                <a:ea typeface="+mj-ea"/>
                <a:cs typeface="Arial" panose="020B0604020202020204" pitchFamily="34" charset="0"/>
              </a:defRPr>
            </a:lvl1pPr>
          </a:lstStyle>
          <a:p>
            <a:pPr algn="ctr">
              <a:defRPr/>
            </a:pPr>
            <a:r>
              <a:rPr lang="en-US" sz="6600">
                <a:solidFill>
                  <a:schemeClr val="bg1"/>
                </a:solidFill>
                <a:latin typeface="Arial"/>
                <a:cs typeface="Arial"/>
              </a:rPr>
              <a:t>Thought Exercise </a:t>
            </a:r>
            <a:r>
              <a:rPr kumimoji="0" lang="en-US" sz="6600" b="1" i="0" u="none" strike="noStrike" kern="1200" cap="none" spc="0" normalizeH="0" baseline="0" noProof="0">
                <a:ln>
                  <a:noFill/>
                </a:ln>
                <a:solidFill>
                  <a:schemeClr val="bg1"/>
                </a:solidFill>
                <a:effectLst/>
                <a:uLnTx/>
                <a:uFillTx/>
                <a:latin typeface="Arial"/>
                <a:ea typeface="+mj-ea"/>
                <a:cs typeface="Arial"/>
              </a:rPr>
              <a:t> </a:t>
            </a:r>
            <a:endParaRPr kumimoji="0" lang="en-US" sz="36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bg1"/>
                </a:solidFill>
                <a:effectLst/>
                <a:uLnTx/>
                <a:uFillTx/>
                <a:latin typeface="Arial"/>
                <a:ea typeface="+mj-ea"/>
                <a:cs typeface="Arial"/>
              </a:rPr>
              <a:t>(5-minute reflection, 10-minute share)</a:t>
            </a:r>
            <a:endParaRPr kumimoji="0" lang="en-US" sz="3600" b="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9291DBC1-33D7-4EC2-2415-23B06FDB7282}"/>
              </a:ext>
            </a:extLst>
          </p:cNvPr>
          <p:cNvSpPr txBox="1"/>
          <p:nvPr/>
        </p:nvSpPr>
        <p:spPr>
          <a:xfrm>
            <a:off x="373388" y="1531335"/>
            <a:ext cx="11602084" cy="4837365"/>
          </a:xfrm>
          <a:prstGeom prst="rect">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2400" dirty="0">
                <a:latin typeface="Arial"/>
                <a:cs typeface="Arial"/>
              </a:rPr>
              <a:t>Imagine you are talking to a colleague who teaches math. They've noticed their students do well on your homework assignments but bomb proctored tests. Their current homework assignments are  problem sets where students turn in a final answer.</a:t>
            </a:r>
          </a:p>
          <a:p>
            <a:endParaRPr lang="en-US" sz="2400">
              <a:latin typeface="Arial"/>
              <a:cs typeface="Arial"/>
            </a:endParaRPr>
          </a:p>
          <a:p>
            <a:r>
              <a:rPr lang="en-US" sz="2400" b="1" dirty="0">
                <a:latin typeface="Arial"/>
                <a:cs typeface="Arial"/>
              </a:rPr>
              <a:t>Think on and discuss the following:</a:t>
            </a:r>
          </a:p>
          <a:p>
            <a:pPr marL="285750" indent="-285750">
              <a:spcBef>
                <a:spcPts val="600"/>
              </a:spcBef>
              <a:spcAft>
                <a:spcPts val="600"/>
              </a:spcAft>
              <a:buFont typeface="Arial"/>
              <a:buChar char="•"/>
            </a:pPr>
            <a:r>
              <a:rPr lang="en-US" sz="2400" b="1" dirty="0">
                <a:latin typeface="Arial"/>
                <a:cs typeface="Arial"/>
              </a:rPr>
              <a:t>How susceptible are their current assignments to AI?</a:t>
            </a:r>
          </a:p>
          <a:p>
            <a:pPr marL="285750" indent="-285750">
              <a:spcBef>
                <a:spcPts val="600"/>
              </a:spcBef>
              <a:spcAft>
                <a:spcPts val="600"/>
              </a:spcAft>
              <a:buFont typeface="Arial"/>
              <a:buChar char="•"/>
            </a:pPr>
            <a:r>
              <a:rPr lang="en-US" sz="2400" b="1" dirty="0">
                <a:latin typeface="Arial"/>
                <a:cs typeface="Arial"/>
              </a:rPr>
              <a:t>What are they assessing? What do they want to assess?</a:t>
            </a:r>
          </a:p>
          <a:p>
            <a:pPr marL="285750" indent="-285750">
              <a:spcBef>
                <a:spcPts val="600"/>
              </a:spcBef>
              <a:spcAft>
                <a:spcPts val="600"/>
              </a:spcAft>
              <a:buFont typeface="Arial"/>
              <a:buChar char="•"/>
            </a:pPr>
            <a:r>
              <a:rPr lang="en-US" sz="2400" b="1" dirty="0">
                <a:latin typeface="Arial"/>
                <a:cs typeface="Arial"/>
              </a:rPr>
              <a:t>What changes would you suggest to their current assessment strategies?</a:t>
            </a:r>
            <a:endParaRPr lang="en-US" sz="2400" dirty="0">
              <a:latin typeface="Arial"/>
              <a:cs typeface="Arial"/>
            </a:endParaRPr>
          </a:p>
          <a:p>
            <a:pPr marL="285750" indent="-285750">
              <a:spcBef>
                <a:spcPts val="600"/>
              </a:spcBef>
              <a:spcAft>
                <a:spcPts val="600"/>
              </a:spcAft>
              <a:buFont typeface="Arial"/>
              <a:buChar char="•"/>
            </a:pPr>
            <a:r>
              <a:rPr lang="en-US" sz="2400" b="1" dirty="0">
                <a:latin typeface="Arial"/>
                <a:cs typeface="Arial"/>
              </a:rPr>
              <a:t>How might these changes affect grading practices?</a:t>
            </a:r>
            <a:br>
              <a:rPr lang="en-US" sz="2400" b="1" dirty="0">
                <a:latin typeface="Arial"/>
                <a:cs typeface="Arial"/>
              </a:rPr>
            </a:br>
            <a:endParaRPr lang="en-US" sz="2400" b="1">
              <a:latin typeface="Arial"/>
              <a:cs typeface="Arial"/>
            </a:endParaRPr>
          </a:p>
        </p:txBody>
      </p:sp>
    </p:spTree>
    <p:extLst>
      <p:ext uri="{BB962C8B-B14F-4D97-AF65-F5344CB8AC3E}">
        <p14:creationId xmlns:p14="http://schemas.microsoft.com/office/powerpoint/2010/main" val="2390441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E0D78D64-47EB-C47A-5160-E0384AB51202}"/>
              </a:ext>
            </a:extLst>
          </p:cNvPr>
          <p:cNvPicPr>
            <a:picLocks noGrp="1" noChangeAspect="1"/>
          </p:cNvPicPr>
          <p:nvPr>
            <p:ph type="pic" sz="quarter" idx="12"/>
          </p:nvPr>
        </p:nvPicPr>
        <p:blipFill>
          <a:blip r:embed="rId3"/>
          <a:srcRect l="-236" t="210" r="236" b="-420"/>
          <a:stretch>
            <a:fillRect/>
          </a:stretch>
        </p:blipFill>
        <p:spPr>
          <a:xfrm>
            <a:off x="0" y="0"/>
            <a:ext cx="12200550" cy="6872416"/>
          </a:xfrm>
          <a:prstGeom prst="rect">
            <a:avLst/>
          </a:prstGeom>
        </p:spPr>
      </p:pic>
      <p:sp>
        <p:nvSpPr>
          <p:cNvPr id="3" name="Title 2">
            <a:extLst>
              <a:ext uri="{FF2B5EF4-FFF2-40B4-BE49-F238E27FC236}">
                <a16:creationId xmlns:a16="http://schemas.microsoft.com/office/drawing/2014/main" id="{A3F333A6-E4AF-0227-433D-C7327B81CC0D}"/>
              </a:ext>
            </a:extLst>
          </p:cNvPr>
          <p:cNvSpPr>
            <a:spLocks noGrp="1"/>
          </p:cNvSpPr>
          <p:nvPr>
            <p:ph type="title"/>
          </p:nvPr>
        </p:nvSpPr>
        <p:spPr>
          <a:xfrm>
            <a:off x="1227606" y="302774"/>
            <a:ext cx="9725413" cy="1584893"/>
          </a:xfrm>
          <a:solidFill>
            <a:schemeClr val="bg1"/>
          </a:solidFill>
          <a:ln w="57150">
            <a:solidFill>
              <a:schemeClr val="accent1"/>
            </a:solidFill>
          </a:ln>
        </p:spPr>
        <p:txBody>
          <a:bodyPr>
            <a:normAutofit fontScale="90000"/>
          </a:bodyPr>
          <a:lstStyle/>
          <a:p>
            <a:r>
              <a:rPr lang="en-US">
                <a:latin typeface="Arial"/>
                <a:cs typeface="Arial"/>
              </a:rPr>
              <a:t>Key Concept</a:t>
            </a:r>
            <a:br>
              <a:rPr lang="en-US">
                <a:latin typeface="Arial"/>
                <a:cs typeface="Arial"/>
              </a:rPr>
            </a:br>
            <a:r>
              <a:rPr lang="en-US" sz="4400">
                <a:latin typeface="Arial"/>
                <a:cs typeface="Arial"/>
              </a:rPr>
              <a:t>There is no growth without discomfort</a:t>
            </a:r>
            <a:endParaRPr lang="en-US" sz="4400"/>
          </a:p>
        </p:txBody>
      </p:sp>
      <p:sp>
        <p:nvSpPr>
          <p:cNvPr id="5" name="TextBox 4">
            <a:extLst>
              <a:ext uri="{FF2B5EF4-FFF2-40B4-BE49-F238E27FC236}">
                <a16:creationId xmlns:a16="http://schemas.microsoft.com/office/drawing/2014/main" id="{7BEB00D6-D95B-DD9F-6D8F-574B9D43E090}"/>
              </a:ext>
            </a:extLst>
          </p:cNvPr>
          <p:cNvSpPr txBox="1"/>
          <p:nvPr/>
        </p:nvSpPr>
        <p:spPr>
          <a:xfrm>
            <a:off x="451279" y="6139739"/>
            <a:ext cx="54476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ea typeface="+mn-lt"/>
                <a:cs typeface="+mn-lt"/>
              </a:rPr>
              <a:t>Photo by </a:t>
            </a:r>
            <a:r>
              <a:rPr lang="en-US">
                <a:solidFill>
                  <a:srgbClr val="FFFFFF"/>
                </a:solidFill>
                <a:ea typeface="+mn-lt"/>
                <a:cs typeface="+mn-lt"/>
                <a:hlinkClick r:id="rId4">
                  <a:extLst>
                    <a:ext uri="{A12FA001-AC4F-418D-AE19-62706E023703}">
                      <ahyp:hlinkClr xmlns:ahyp="http://schemas.microsoft.com/office/drawing/2018/hyperlinkcolor" val="tx"/>
                    </a:ext>
                  </a:extLst>
                </a:hlinkClick>
              </a:rPr>
              <a:t>Sushobhan Badhai</a:t>
            </a:r>
            <a:r>
              <a:rPr lang="en-US">
                <a:solidFill>
                  <a:srgbClr val="FFFFFF"/>
                </a:solidFill>
                <a:ea typeface="+mn-lt"/>
                <a:cs typeface="+mn-lt"/>
              </a:rPr>
              <a:t> on </a:t>
            </a:r>
            <a:r>
              <a:rPr lang="en-US">
                <a:solidFill>
                  <a:srgbClr val="FFFFFF"/>
                </a:solidFill>
                <a:ea typeface="+mn-lt"/>
                <a:cs typeface="+mn-lt"/>
                <a:hlinkClick r:id="rId5">
                  <a:extLst>
                    <a:ext uri="{A12FA001-AC4F-418D-AE19-62706E023703}">
                      <ahyp:hlinkClr xmlns:ahyp="http://schemas.microsoft.com/office/drawing/2018/hyperlinkcolor" val="tx"/>
                    </a:ext>
                  </a:extLst>
                </a:hlinkClick>
              </a:rPr>
              <a:t>Unsplash</a:t>
            </a:r>
            <a:endParaRPr lang="en-US">
              <a:solidFill>
                <a:srgbClr val="FFFFFF"/>
              </a:solidFill>
            </a:endParaRPr>
          </a:p>
        </p:txBody>
      </p:sp>
    </p:spTree>
    <p:extLst>
      <p:ext uri="{BB962C8B-B14F-4D97-AF65-F5344CB8AC3E}">
        <p14:creationId xmlns:p14="http://schemas.microsoft.com/office/powerpoint/2010/main" val="87734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2C379-34FC-248D-38A1-759E5A3638A1}"/>
            </a:ext>
          </a:extLst>
        </p:cNvPr>
        <p:cNvGrpSpPr/>
        <p:nvPr/>
      </p:nvGrpSpPr>
      <p:grpSpPr>
        <a:xfrm>
          <a:off x="0" y="0"/>
          <a:ext cx="0" cy="0"/>
          <a:chOff x="0" y="0"/>
          <a:chExt cx="0" cy="0"/>
        </a:xfrm>
      </p:grpSpPr>
      <p:pic>
        <p:nvPicPr>
          <p:cNvPr id="2" name="Picture 1" descr="A digital illustration of interconnected neurons with glowing synapses, representing neural activity in a brain network. Bright orange and blue lights highlight synaptic connections along dark branching structures against a gray background, emphasizing communication pathways.">
            <a:extLst>
              <a:ext uri="{FF2B5EF4-FFF2-40B4-BE49-F238E27FC236}">
                <a16:creationId xmlns:a16="http://schemas.microsoft.com/office/drawing/2014/main" id="{FFE2E084-714E-A73F-9F7D-0817101A1C51}"/>
              </a:ext>
            </a:extLst>
          </p:cNvPr>
          <p:cNvPicPr>
            <a:picLocks noChangeAspect="1"/>
          </p:cNvPicPr>
          <p:nvPr/>
        </p:nvPicPr>
        <p:blipFill>
          <a:blip r:embed="rId3"/>
          <a:stretch>
            <a:fillRect/>
          </a:stretch>
        </p:blipFill>
        <p:spPr>
          <a:xfrm>
            <a:off x="0" y="2769"/>
            <a:ext cx="12179302" cy="6852462"/>
          </a:xfrm>
          <a:prstGeom prst="rect">
            <a:avLst/>
          </a:prstGeom>
        </p:spPr>
      </p:pic>
      <p:sp>
        <p:nvSpPr>
          <p:cNvPr id="3" name="TextBox 2">
            <a:extLst>
              <a:ext uri="{FF2B5EF4-FFF2-40B4-BE49-F238E27FC236}">
                <a16:creationId xmlns:a16="http://schemas.microsoft.com/office/drawing/2014/main" id="{76080B25-FD82-AFE5-0876-CCCABE0A833A}"/>
              </a:ext>
            </a:extLst>
          </p:cNvPr>
          <p:cNvSpPr txBox="1"/>
          <p:nvPr/>
        </p:nvSpPr>
        <p:spPr>
          <a:xfrm>
            <a:off x="583703" y="6270115"/>
            <a:ext cx="59876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ea typeface="+mn-lt"/>
                <a:cs typeface="+mn-lt"/>
              </a:rPr>
              <a:t>Photo by </a:t>
            </a:r>
            <a:r>
              <a:rPr lang="en-US">
                <a:solidFill>
                  <a:schemeClr val="bg1"/>
                </a:solidFill>
                <a:ea typeface="+mn-lt"/>
                <a:cs typeface="+mn-lt"/>
                <a:hlinkClick r:id="rId4">
                  <a:extLst>
                    <a:ext uri="{A12FA001-AC4F-418D-AE19-62706E023703}">
                      <ahyp:hlinkClr xmlns:ahyp="http://schemas.microsoft.com/office/drawing/2018/hyperlinkcolor" val="tx"/>
                    </a:ext>
                  </a:extLst>
                </a:hlinkClick>
              </a:rPr>
              <a:t>Bhautik Patel</a:t>
            </a:r>
            <a:r>
              <a:rPr lang="en-US">
                <a:solidFill>
                  <a:schemeClr val="bg1"/>
                </a:solidFill>
                <a:ea typeface="+mn-lt"/>
                <a:cs typeface="+mn-lt"/>
              </a:rPr>
              <a:t> on </a:t>
            </a:r>
            <a:r>
              <a:rPr lang="en-US">
                <a:solidFill>
                  <a:schemeClr val="bg1"/>
                </a:solidFill>
                <a:ea typeface="+mn-lt"/>
                <a:cs typeface="+mn-lt"/>
                <a:hlinkClick r:id="rId5">
                  <a:extLst>
                    <a:ext uri="{A12FA001-AC4F-418D-AE19-62706E023703}">
                      <ahyp:hlinkClr xmlns:ahyp="http://schemas.microsoft.com/office/drawing/2018/hyperlinkcolor" val="tx"/>
                    </a:ext>
                  </a:extLst>
                </a:hlinkClick>
              </a:rPr>
              <a:t>Unsplash</a:t>
            </a:r>
            <a:endParaRPr lang="en-US">
              <a:solidFill>
                <a:schemeClr val="bg1"/>
              </a:solidFill>
              <a:hlinkClick r:id="rId5">
                <a:extLst>
                  <a:ext uri="{A12FA001-AC4F-418D-AE19-62706E023703}">
                    <ahyp:hlinkClr xmlns:ahyp="http://schemas.microsoft.com/office/drawing/2018/hyperlinkcolor" val="tx"/>
                  </a:ext>
                </a:extLst>
              </a:hlinkClick>
            </a:endParaRPr>
          </a:p>
        </p:txBody>
      </p:sp>
      <p:sp>
        <p:nvSpPr>
          <p:cNvPr id="5" name="Title 2">
            <a:extLst>
              <a:ext uri="{FF2B5EF4-FFF2-40B4-BE49-F238E27FC236}">
                <a16:creationId xmlns:a16="http://schemas.microsoft.com/office/drawing/2014/main" id="{0ADF48B9-2AFF-8D94-4DC1-DA69D21D7F20}"/>
              </a:ext>
            </a:extLst>
          </p:cNvPr>
          <p:cNvSpPr txBox="1">
            <a:spLocks noGrp="1"/>
          </p:cNvSpPr>
          <p:nvPr>
            <p:ph type="title" idx="4294967295"/>
          </p:nvPr>
        </p:nvSpPr>
        <p:spPr>
          <a:xfrm>
            <a:off x="215042" y="238662"/>
            <a:ext cx="11763738" cy="1254214"/>
          </a:xfrm>
          <a:prstGeom prst="rect">
            <a:avLst/>
          </a:prstGeom>
          <a:solidFill>
            <a:schemeClr val="accent1"/>
          </a:solidFill>
          <a:ln w="57150">
            <a:solidFill>
              <a:schemeClr val="accent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3600" b="1" kern="1200">
                <a:solidFill>
                  <a:schemeClr val="tx1">
                    <a:lumMod val="75000"/>
                  </a:schemeClr>
                </a:solidFill>
                <a:latin typeface="Arial" panose="020B0604020202020204" pitchFamily="34" charset="0"/>
                <a:ea typeface="+mj-ea"/>
                <a:cs typeface="Arial" panose="020B0604020202020204" pitchFamily="34" charset="0"/>
              </a:defRPr>
            </a:lvl1pPr>
          </a:lstStyle>
          <a:p>
            <a:pPr algn="ctr">
              <a:defRPr/>
            </a:pPr>
            <a:r>
              <a:rPr lang="en-US" sz="6600">
                <a:solidFill>
                  <a:schemeClr val="bg1"/>
                </a:solidFill>
                <a:latin typeface="Arial"/>
                <a:cs typeface="Arial"/>
              </a:rPr>
              <a:t>Final Activity</a:t>
            </a:r>
            <a:endParaRPr lang="en-US">
              <a:ea typeface="+mj-ea"/>
            </a:endParaRPr>
          </a:p>
          <a:p>
            <a:pPr algn="ctr">
              <a:defRPr/>
            </a:pPr>
            <a:r>
              <a:rPr lang="en-US" b="0">
                <a:solidFill>
                  <a:schemeClr val="bg1"/>
                </a:solidFill>
                <a:latin typeface="Arial"/>
                <a:cs typeface="Arial"/>
              </a:rPr>
              <a:t>(10-minute</a:t>
            </a:r>
            <a:r>
              <a:rPr kumimoji="0" lang="en-US" sz="3600" b="0" i="0" u="none" strike="noStrike" kern="1200" cap="none" spc="0" normalizeH="0" baseline="0" noProof="0">
                <a:ln>
                  <a:noFill/>
                </a:ln>
                <a:solidFill>
                  <a:schemeClr val="bg1"/>
                </a:solidFill>
                <a:effectLst/>
                <a:uLnTx/>
                <a:uFillTx/>
                <a:latin typeface="Arial"/>
                <a:ea typeface="+mj-ea"/>
                <a:cs typeface="Arial"/>
              </a:rPr>
              <a:t> reflection, </a:t>
            </a:r>
            <a:r>
              <a:rPr lang="en-US" b="0">
                <a:solidFill>
                  <a:schemeClr val="bg1"/>
                </a:solidFill>
                <a:latin typeface="Arial"/>
                <a:cs typeface="Arial"/>
              </a:rPr>
              <a:t>15-minute</a:t>
            </a:r>
            <a:r>
              <a:rPr kumimoji="0" lang="en-US" sz="3600" b="0" i="0" u="none" strike="noStrike" kern="1200" cap="none" spc="0" normalizeH="0" baseline="0" noProof="0">
                <a:ln>
                  <a:noFill/>
                </a:ln>
                <a:solidFill>
                  <a:schemeClr val="bg1"/>
                </a:solidFill>
                <a:effectLst/>
                <a:uLnTx/>
                <a:uFillTx/>
                <a:latin typeface="Arial"/>
                <a:ea typeface="+mj-ea"/>
                <a:cs typeface="Arial"/>
              </a:rPr>
              <a:t> </a:t>
            </a:r>
            <a:r>
              <a:rPr lang="en-US" b="0">
                <a:solidFill>
                  <a:schemeClr val="bg1"/>
                </a:solidFill>
                <a:latin typeface="Arial"/>
                <a:cs typeface="Arial"/>
              </a:rPr>
              <a:t>small group discussion</a:t>
            </a:r>
            <a:r>
              <a:rPr kumimoji="0" lang="en-US" sz="3600" b="0" i="0" u="none" strike="noStrike" kern="1200" cap="none" spc="0" normalizeH="0" baseline="0" noProof="0">
                <a:ln>
                  <a:noFill/>
                </a:ln>
                <a:solidFill>
                  <a:schemeClr val="bg1"/>
                </a:solidFill>
                <a:effectLst/>
                <a:uLnTx/>
                <a:uFillTx/>
                <a:latin typeface="Arial"/>
                <a:ea typeface="+mj-ea"/>
                <a:cs typeface="Arial"/>
              </a:rPr>
              <a:t>)</a:t>
            </a:r>
            <a:endParaRPr kumimoji="0" lang="en-US" sz="3600" b="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4CD3CA41-65F0-1978-91B7-0D2C6CC92B1A}"/>
              </a:ext>
            </a:extLst>
          </p:cNvPr>
          <p:cNvSpPr txBox="1"/>
          <p:nvPr/>
        </p:nvSpPr>
        <p:spPr>
          <a:xfrm>
            <a:off x="578998" y="1937912"/>
            <a:ext cx="11084635" cy="4341614"/>
          </a:xfrm>
          <a:prstGeom prst="roundRect">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3200" dirty="0"/>
              <a:t> Choose one existing assignment you would like </a:t>
            </a:r>
            <a:br>
              <a:rPr lang="en-US" sz="3200" dirty="0"/>
            </a:br>
            <a:r>
              <a:rPr lang="en-US" sz="3200" dirty="0"/>
              <a:t> to change:</a:t>
            </a:r>
            <a:br>
              <a:rPr lang="en-US" sz="3200" dirty="0"/>
            </a:br>
            <a:endParaRPr lang="en-US" sz="3200"/>
          </a:p>
          <a:p>
            <a:pPr marL="285750" indent="-285750">
              <a:spcBef>
                <a:spcPts val="600"/>
              </a:spcBef>
              <a:spcAft>
                <a:spcPts val="600"/>
              </a:spcAft>
              <a:buFont typeface="Arial"/>
              <a:buChar char="•"/>
            </a:pPr>
            <a:r>
              <a:rPr lang="en-US" sz="3200" dirty="0"/>
              <a:t>What is it assessing currently? What do you want it to assess?</a:t>
            </a:r>
          </a:p>
          <a:p>
            <a:pPr marL="285750" indent="-285750">
              <a:spcBef>
                <a:spcPts val="600"/>
              </a:spcBef>
              <a:spcAft>
                <a:spcPts val="600"/>
              </a:spcAft>
              <a:buFont typeface="Arial"/>
              <a:buChar char="•"/>
            </a:pPr>
            <a:r>
              <a:rPr lang="en-US" sz="3200" dirty="0"/>
              <a:t>What steps are important for you to assess?</a:t>
            </a:r>
          </a:p>
          <a:p>
            <a:pPr marL="285750" indent="-285750">
              <a:spcBef>
                <a:spcPts val="600"/>
              </a:spcBef>
              <a:spcAft>
                <a:spcPts val="600"/>
              </a:spcAft>
              <a:buFont typeface="Arial"/>
              <a:buChar char="•"/>
            </a:pPr>
            <a:r>
              <a:rPr lang="en-US" sz="3200" dirty="0"/>
              <a:t>What will have to change?</a:t>
            </a:r>
          </a:p>
        </p:txBody>
      </p:sp>
    </p:spTree>
    <p:extLst>
      <p:ext uri="{BB962C8B-B14F-4D97-AF65-F5344CB8AC3E}">
        <p14:creationId xmlns:p14="http://schemas.microsoft.com/office/powerpoint/2010/main" val="204707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od human figure">
            <a:extLst>
              <a:ext uri="{FF2B5EF4-FFF2-40B4-BE49-F238E27FC236}">
                <a16:creationId xmlns:a16="http://schemas.microsoft.com/office/drawing/2014/main" id="{787C0529-8849-5C9F-6305-4F4B37CC6DC3}"/>
              </a:ext>
            </a:extLst>
          </p:cNvPr>
          <p:cNvPicPr>
            <a:picLocks noChangeAspect="1"/>
          </p:cNvPicPr>
          <p:nvPr/>
        </p:nvPicPr>
        <p:blipFill>
          <a:blip r:embed="rId3"/>
          <a:srcRect l="3270" r="-3438" b="15561"/>
          <a:stretch>
            <a:fillRect/>
          </a:stretch>
        </p:blipFill>
        <p:spPr>
          <a:xfrm>
            <a:off x="-4304" y="10"/>
            <a:ext cx="12210125" cy="6860272"/>
          </a:xfrm>
          <a:prstGeom prst="rect">
            <a:avLst/>
          </a:prstGeom>
          <a:noFill/>
        </p:spPr>
      </p:pic>
      <p:sp>
        <p:nvSpPr>
          <p:cNvPr id="10" name="Rectangle 9">
            <a:extLst>
              <a:ext uri="{FF2B5EF4-FFF2-40B4-BE49-F238E27FC236}">
                <a16:creationId xmlns:a16="http://schemas.microsoft.com/office/drawing/2014/main" id="{18D622A0-94C2-D763-A49E-76ABF9E21DED}"/>
              </a:ext>
              <a:ext uri="{C183D7F6-B498-43B3-948B-1728B52AA6E4}">
                <adec:decorative xmlns:adec="http://schemas.microsoft.com/office/drawing/2017/decorative" val="1"/>
              </a:ext>
            </a:extLst>
          </p:cNvPr>
          <p:cNvSpPr/>
          <p:nvPr/>
        </p:nvSpPr>
        <p:spPr>
          <a:xfrm>
            <a:off x="10737381" y="9167"/>
            <a:ext cx="1646734" cy="6861540"/>
          </a:xfrm>
          <a:prstGeom prst="rect">
            <a:avLst/>
          </a:prstGeom>
          <a:solidFill>
            <a:srgbClr val="FFD7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F73D99-04E5-B62A-5F1C-077B9F1E1695}"/>
              </a:ext>
            </a:extLst>
          </p:cNvPr>
          <p:cNvSpPr>
            <a:spLocks noGrp="1"/>
          </p:cNvSpPr>
          <p:nvPr>
            <p:ph type="title"/>
          </p:nvPr>
        </p:nvSpPr>
        <p:spPr>
          <a:xfrm rot="-540000">
            <a:off x="1350908" y="1292226"/>
            <a:ext cx="2610476" cy="1771799"/>
          </a:xfrm>
          <a:prstGeom prst="roundRect">
            <a:avLst/>
          </a:prstGeom>
          <a:solidFill>
            <a:srgbClr val="F9EFF5"/>
          </a:solidFill>
        </p:spPr>
        <p:txBody>
          <a:bodyPr anchor="ctr">
            <a:normAutofit/>
          </a:bodyPr>
          <a:lstStyle/>
          <a:p>
            <a:r>
              <a:rPr lang="en-US">
                <a:latin typeface="Arial"/>
                <a:cs typeface="Arial"/>
              </a:rPr>
              <a:t>What do I do now?</a:t>
            </a:r>
            <a:endParaRPr lang="en-US"/>
          </a:p>
        </p:txBody>
      </p:sp>
      <p:grpSp>
        <p:nvGrpSpPr>
          <p:cNvPr id="12" name="Group 11">
            <a:extLst>
              <a:ext uri="{FF2B5EF4-FFF2-40B4-BE49-F238E27FC236}">
                <a16:creationId xmlns:a16="http://schemas.microsoft.com/office/drawing/2014/main" id="{13E398F4-E969-D44F-5748-E30B7799F572}"/>
              </a:ext>
              <a:ext uri="{C183D7F6-B498-43B3-948B-1728B52AA6E4}">
                <adec:decorative xmlns:adec="http://schemas.microsoft.com/office/drawing/2017/decorative" val="1"/>
              </a:ext>
            </a:extLst>
          </p:cNvPr>
          <p:cNvGrpSpPr/>
          <p:nvPr/>
        </p:nvGrpSpPr>
        <p:grpSpPr>
          <a:xfrm>
            <a:off x="5049220" y="214005"/>
            <a:ext cx="7023826" cy="2536957"/>
            <a:chOff x="5049220" y="214005"/>
            <a:chExt cx="7023826" cy="2536957"/>
          </a:xfrm>
        </p:grpSpPr>
        <p:sp>
          <p:nvSpPr>
            <p:cNvPr id="6" name="Rectangle: Rounded Corners 5">
              <a:extLst>
                <a:ext uri="{FF2B5EF4-FFF2-40B4-BE49-F238E27FC236}">
                  <a16:creationId xmlns:a16="http://schemas.microsoft.com/office/drawing/2014/main" id="{D1B56E93-364B-9581-E0A6-2DB46BECADCA}"/>
                </a:ext>
              </a:extLst>
            </p:cNvPr>
            <p:cNvSpPr/>
            <p:nvPr/>
          </p:nvSpPr>
          <p:spPr>
            <a:xfrm>
              <a:off x="5049220" y="214005"/>
              <a:ext cx="7023826" cy="2536957"/>
            </a:xfrm>
            <a:prstGeom prst="roundRect">
              <a:avLst/>
            </a:prstGeom>
            <a:solidFill>
              <a:schemeClr val="bg1"/>
            </a:solid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a:t>
              </a:r>
            </a:p>
          </p:txBody>
        </p:sp>
        <p:sp>
          <p:nvSpPr>
            <p:cNvPr id="7" name="TextBox 6">
              <a:extLst>
                <a:ext uri="{FF2B5EF4-FFF2-40B4-BE49-F238E27FC236}">
                  <a16:creationId xmlns:a16="http://schemas.microsoft.com/office/drawing/2014/main" id="{9097816F-356B-4AA6-DB76-3A826078BDCD}"/>
                </a:ext>
              </a:extLst>
            </p:cNvPr>
            <p:cNvSpPr txBox="1"/>
            <p:nvPr/>
          </p:nvSpPr>
          <p:spPr>
            <a:xfrm>
              <a:off x="5213248" y="363809"/>
              <a:ext cx="668775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latin typeface="Arial"/>
                  <a:cs typeface="Arial"/>
                </a:rPr>
                <a:t>Want help brainstorming or redesigning an assignment – </a:t>
              </a:r>
            </a:p>
            <a:p>
              <a:pPr algn="ctr"/>
              <a:r>
                <a:rPr lang="en-US" sz="2800">
                  <a:latin typeface="Arial"/>
                  <a:cs typeface="Arial"/>
                </a:rPr>
                <a:t>Contact the CTL via a support ticket: </a:t>
              </a:r>
              <a:r>
                <a:rPr lang="en-US" sz="2800">
                  <a:latin typeface="Arial"/>
                  <a:cs typeface="Arial"/>
                  <a:hlinkClick r:id="rId4">
                    <a:extLst>
                      <a:ext uri="{A12FA001-AC4F-418D-AE19-62706E023703}">
                        <ahyp:hlinkClr xmlns:ahyp="http://schemas.microsoft.com/office/drawing/2018/hyperlinkcolor" val="tx"/>
                      </a:ext>
                    </a:extLst>
                  </a:hlinkClick>
                </a:rPr>
                <a:t>Ctlsupport@klamathcc.edu</a:t>
              </a:r>
              <a:endParaRPr lang="en-US" sz="2800">
                <a:latin typeface="Arial"/>
                <a:cs typeface="Arial"/>
              </a:endParaRPr>
            </a:p>
            <a:p>
              <a:pPr algn="ctr"/>
              <a:r>
                <a:rPr lang="en-US" sz="2800">
                  <a:latin typeface="Arial"/>
                  <a:cs typeface="Arial"/>
                </a:rPr>
                <a:t>We would be happy to meet with you!</a:t>
              </a:r>
            </a:p>
          </p:txBody>
        </p:sp>
      </p:grpSp>
      <p:grpSp>
        <p:nvGrpSpPr>
          <p:cNvPr id="11" name="Group 10">
            <a:extLst>
              <a:ext uri="{FF2B5EF4-FFF2-40B4-BE49-F238E27FC236}">
                <a16:creationId xmlns:a16="http://schemas.microsoft.com/office/drawing/2014/main" id="{FCCC2587-3DDE-6069-4802-14E5EF5A10D3}"/>
              </a:ext>
              <a:ext uri="{C183D7F6-B498-43B3-948B-1728B52AA6E4}">
                <adec:decorative xmlns:adec="http://schemas.microsoft.com/office/drawing/2017/decorative" val="1"/>
              </a:ext>
            </a:extLst>
          </p:cNvPr>
          <p:cNvGrpSpPr/>
          <p:nvPr/>
        </p:nvGrpSpPr>
        <p:grpSpPr>
          <a:xfrm>
            <a:off x="5718474" y="3104978"/>
            <a:ext cx="6362640" cy="3500240"/>
            <a:chOff x="5804054" y="2976575"/>
            <a:chExt cx="6362640" cy="3500240"/>
          </a:xfrm>
        </p:grpSpPr>
        <p:sp>
          <p:nvSpPr>
            <p:cNvPr id="9" name="Rectangle: Rounded Corners 8">
              <a:extLst>
                <a:ext uri="{FF2B5EF4-FFF2-40B4-BE49-F238E27FC236}">
                  <a16:creationId xmlns:a16="http://schemas.microsoft.com/office/drawing/2014/main" id="{ADBF610F-B1EE-1280-7F03-77B82C57DCBC}"/>
                </a:ext>
              </a:extLst>
            </p:cNvPr>
            <p:cNvSpPr/>
            <p:nvPr/>
          </p:nvSpPr>
          <p:spPr>
            <a:xfrm>
              <a:off x="5804054" y="2976575"/>
              <a:ext cx="6362640" cy="3500240"/>
            </a:xfrm>
            <a:prstGeom prst="roundRect">
              <a:avLst/>
            </a:prstGeom>
            <a:solidFill>
              <a:schemeClr val="bg1"/>
            </a:solid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a:t>
              </a:r>
            </a:p>
          </p:txBody>
        </p:sp>
        <p:sp>
          <p:nvSpPr>
            <p:cNvPr id="4" name="TextBox 3">
              <a:extLst>
                <a:ext uri="{FF2B5EF4-FFF2-40B4-BE49-F238E27FC236}">
                  <a16:creationId xmlns:a16="http://schemas.microsoft.com/office/drawing/2014/main" id="{CFD36156-35E9-E7D0-878C-0CAA6C30F52A}"/>
                </a:ext>
              </a:extLst>
            </p:cNvPr>
            <p:cNvSpPr txBox="1"/>
            <p:nvPr/>
          </p:nvSpPr>
          <p:spPr>
            <a:xfrm>
              <a:off x="5960951" y="3384623"/>
              <a:ext cx="6036918" cy="2677656"/>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800" b="1">
                  <a:latin typeface="Arial"/>
                  <a:cs typeface="Arial"/>
                </a:rPr>
                <a:t>Want a more DIY approach?</a:t>
              </a:r>
            </a:p>
            <a:p>
              <a:pPr algn="ctr"/>
              <a:r>
                <a:rPr lang="en-US" sz="2800">
                  <a:latin typeface="Arial"/>
                  <a:cs typeface="Arial"/>
                </a:rPr>
                <a:t>Use the AI Assessment Scale (AIAS)</a:t>
              </a:r>
            </a:p>
            <a:p>
              <a:pPr algn="ctr"/>
              <a:r>
                <a:rPr lang="en-US" sz="2800" u="sng">
                  <a:latin typeface="Arial"/>
                  <a:cs typeface="Arial"/>
                </a:rPr>
                <a:t>AIAssessmentScale.com</a:t>
              </a:r>
              <a:r>
                <a:rPr lang="en-US" sz="2800">
                  <a:latin typeface="Arial"/>
                  <a:cs typeface="Arial"/>
                </a:rPr>
                <a:t> </a:t>
              </a:r>
              <a:br>
                <a:rPr lang="en-US" sz="2800">
                  <a:latin typeface="Arial"/>
                  <a:cs typeface="Arial"/>
                </a:rPr>
              </a:br>
              <a:r>
                <a:rPr lang="en-US" sz="2800">
                  <a:latin typeface="Arial"/>
                  <a:cs typeface="Arial"/>
                </a:rPr>
                <a:t>as a starting point. </a:t>
              </a:r>
            </a:p>
            <a:p>
              <a:pPr algn="ctr"/>
              <a:r>
                <a:rPr lang="en-US" sz="2800">
                  <a:latin typeface="Arial"/>
                  <a:cs typeface="Arial"/>
                </a:rPr>
                <a:t>AIAS features a custom GPT to walk you through assignment redesign</a:t>
              </a:r>
            </a:p>
          </p:txBody>
        </p:sp>
      </p:grpSp>
      <p:grpSp>
        <p:nvGrpSpPr>
          <p:cNvPr id="3" name="Group 2">
            <a:extLst>
              <a:ext uri="{FF2B5EF4-FFF2-40B4-BE49-F238E27FC236}">
                <a16:creationId xmlns:a16="http://schemas.microsoft.com/office/drawing/2014/main" id="{A45D694D-5CE7-80EB-F3BA-4B65E9084B25}"/>
              </a:ext>
              <a:ext uri="{C183D7F6-B498-43B3-948B-1728B52AA6E4}">
                <adec:decorative xmlns:adec="http://schemas.microsoft.com/office/drawing/2017/decorative" val="1"/>
              </a:ext>
            </a:extLst>
          </p:cNvPr>
          <p:cNvGrpSpPr/>
          <p:nvPr/>
        </p:nvGrpSpPr>
        <p:grpSpPr>
          <a:xfrm>
            <a:off x="251136" y="4569369"/>
            <a:ext cx="3562084" cy="2187752"/>
            <a:chOff x="5049220" y="214005"/>
            <a:chExt cx="7023826" cy="2536957"/>
          </a:xfrm>
        </p:grpSpPr>
        <p:sp>
          <p:nvSpPr>
            <p:cNvPr id="8" name="Rectangle: Rounded Corners 7">
              <a:extLst>
                <a:ext uri="{FF2B5EF4-FFF2-40B4-BE49-F238E27FC236}">
                  <a16:creationId xmlns:a16="http://schemas.microsoft.com/office/drawing/2014/main" id="{2BF04394-9F75-B571-0322-DEA29FAE2CB4}"/>
                </a:ext>
              </a:extLst>
            </p:cNvPr>
            <p:cNvSpPr/>
            <p:nvPr/>
          </p:nvSpPr>
          <p:spPr>
            <a:xfrm>
              <a:off x="5049220" y="214005"/>
              <a:ext cx="7023826" cy="2536957"/>
            </a:xfrm>
            <a:prstGeom prst="roundRect">
              <a:avLst/>
            </a:prstGeom>
            <a:solidFill>
              <a:schemeClr val="bg1"/>
            </a:solid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t</a:t>
              </a:r>
            </a:p>
          </p:txBody>
        </p:sp>
        <p:sp>
          <p:nvSpPr>
            <p:cNvPr id="13" name="TextBox 12">
              <a:extLst>
                <a:ext uri="{FF2B5EF4-FFF2-40B4-BE49-F238E27FC236}">
                  <a16:creationId xmlns:a16="http://schemas.microsoft.com/office/drawing/2014/main" id="{6BEF74EA-8779-9D1B-E871-6ACCB83B510D}"/>
                </a:ext>
              </a:extLst>
            </p:cNvPr>
            <p:cNvSpPr txBox="1"/>
            <p:nvPr/>
          </p:nvSpPr>
          <p:spPr>
            <a:xfrm>
              <a:off x="5213249" y="577530"/>
              <a:ext cx="6687757" cy="1820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latin typeface="Arial"/>
                  <a:cs typeface="Arial"/>
                </a:rPr>
                <a:t>Don't forget to join the Canv</a:t>
              </a:r>
              <a:r>
                <a:rPr lang="en-US" sz="2400" b="1">
                  <a:latin typeface="Arial"/>
                  <a:cs typeface="Arial"/>
                </a:rPr>
                <a:t>as AI Teaching and Learning Community!</a:t>
              </a:r>
              <a:endParaRPr lang="en-US" sz="1600"/>
            </a:p>
          </p:txBody>
        </p:sp>
      </p:grpSp>
    </p:spTree>
    <p:extLst>
      <p:ext uri="{BB962C8B-B14F-4D97-AF65-F5344CB8AC3E}">
        <p14:creationId xmlns:p14="http://schemas.microsoft.com/office/powerpoint/2010/main" val="2050573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B30BE-C59E-7147-1934-CFD7C4689657}"/>
              </a:ext>
            </a:extLst>
          </p:cNvPr>
          <p:cNvSpPr>
            <a:spLocks noGrp="1"/>
          </p:cNvSpPr>
          <p:nvPr>
            <p:ph type="title"/>
          </p:nvPr>
        </p:nvSpPr>
        <p:spPr>
          <a:xfrm>
            <a:off x="4212575" y="2260"/>
            <a:ext cx="7554891" cy="673961"/>
          </a:xfrm>
        </p:spPr>
        <p:txBody>
          <a:bodyPr>
            <a:normAutofit fontScale="90000"/>
          </a:bodyPr>
          <a:lstStyle/>
          <a:p>
            <a:r>
              <a:rPr lang="en-US" sz="4400">
                <a:latin typeface="Arial"/>
                <a:cs typeface="Arial"/>
              </a:rPr>
              <a:t>Sources and further reading</a:t>
            </a:r>
            <a:endParaRPr lang="en-US" sz="4400"/>
          </a:p>
        </p:txBody>
      </p:sp>
      <p:sp>
        <p:nvSpPr>
          <p:cNvPr id="3" name="Content Placeholder 2">
            <a:extLst>
              <a:ext uri="{FF2B5EF4-FFF2-40B4-BE49-F238E27FC236}">
                <a16:creationId xmlns:a16="http://schemas.microsoft.com/office/drawing/2014/main" id="{2571497B-59CB-F9BF-482A-D148B561762C}"/>
              </a:ext>
            </a:extLst>
          </p:cNvPr>
          <p:cNvSpPr>
            <a:spLocks noGrp="1"/>
          </p:cNvSpPr>
          <p:nvPr>
            <p:ph idx="1"/>
          </p:nvPr>
        </p:nvSpPr>
        <p:spPr>
          <a:xfrm>
            <a:off x="292399" y="905957"/>
            <a:ext cx="11579500" cy="5811567"/>
          </a:xfrm>
          <a:solidFill>
            <a:srgbClr val="F2F2F2"/>
          </a:solidFill>
        </p:spPr>
        <p:txBody>
          <a:bodyPr vert="horz" lIns="91440" tIns="45720" rIns="91440" bIns="45720" rtlCol="0" anchor="t">
            <a:noAutofit/>
          </a:bodyPr>
          <a:lstStyle/>
          <a:p>
            <a:pPr marL="246380" indent="-246380"/>
            <a:r>
              <a:rPr lang="en-US" sz="2000" b="1">
                <a:latin typeface="Arial"/>
                <a:cs typeface="Arial"/>
              </a:rPr>
              <a:t>Sources</a:t>
            </a:r>
          </a:p>
          <a:p>
            <a:pPr marL="612140" lvl="1" indent="-246380">
              <a:buFont typeface="Courier New" pitchFamily="34" charset="0"/>
              <a:buChar char="o"/>
            </a:pPr>
            <a:r>
              <a:rPr lang="en-US" sz="2000">
                <a:latin typeface="Arial"/>
                <a:cs typeface="Arial"/>
              </a:rPr>
              <a:t>Acar, et al (2025, August 1). </a:t>
            </a:r>
            <a:r>
              <a:rPr lang="en-US" sz="2000" i="1">
                <a:latin typeface="Arial"/>
                <a:cs typeface="Arial"/>
              </a:rPr>
              <a:t>Research: The Hidden Penalty of Using AI at Work. </a:t>
            </a:r>
            <a:r>
              <a:rPr lang="en-US" sz="2000">
                <a:latin typeface="Arial"/>
                <a:cs typeface="Arial"/>
              </a:rPr>
              <a:t>Harvard Business Review.</a:t>
            </a:r>
            <a:r>
              <a:rPr lang="en-US" sz="2000" i="1">
                <a:latin typeface="Arial"/>
                <a:cs typeface="Arial"/>
              </a:rPr>
              <a:t> </a:t>
            </a:r>
            <a:r>
              <a:rPr lang="en-US" sz="2000">
                <a:latin typeface="Arial"/>
                <a:cs typeface="Arial"/>
                <a:hlinkClick r:id="rId3">
                  <a:extLst>
                    <a:ext uri="{A12FA001-AC4F-418D-AE19-62706E023703}">
                      <ahyp:hlinkClr xmlns:ahyp="http://schemas.microsoft.com/office/drawing/2018/hyperlinkcolor" val="tx"/>
                    </a:ext>
                  </a:extLst>
                </a:hlinkClick>
              </a:rPr>
              <a:t>https://hbr.org/2025/08/research-the-hidden-penalty-of-using-ai-at-work</a:t>
            </a:r>
            <a:r>
              <a:rPr lang="en-US" sz="2000">
                <a:latin typeface="Arial"/>
                <a:cs typeface="Arial"/>
              </a:rPr>
              <a:t> </a:t>
            </a:r>
          </a:p>
          <a:p>
            <a:pPr marL="612140" lvl="1" indent="-246380">
              <a:buFont typeface="Courier New" pitchFamily="34" charset="0"/>
              <a:buChar char="o"/>
            </a:pPr>
            <a:r>
              <a:rPr lang="en-US" sz="2000">
                <a:latin typeface="Arial"/>
                <a:cs typeface="Arial"/>
              </a:rPr>
              <a:t>AI Meets Education at Stanford (AIMES). (2025, September 22). </a:t>
            </a:r>
            <a:r>
              <a:rPr lang="en-US" sz="2000" i="1">
                <a:latin typeface="Arial"/>
                <a:cs typeface="Arial"/>
              </a:rPr>
              <a:t>AI teaching strategies</a:t>
            </a:r>
            <a:r>
              <a:rPr lang="en-US" sz="2000">
                <a:latin typeface="Arial"/>
                <a:cs typeface="Arial"/>
              </a:rPr>
              <a:t>. Stanford Center for Teaching and Learning. </a:t>
            </a:r>
            <a:r>
              <a:rPr lang="en-US" sz="2000">
                <a:latin typeface="Arial"/>
                <a:cs typeface="Arial"/>
                <a:hlinkClick r:id="rId4">
                  <a:extLst>
                    <a:ext uri="{A12FA001-AC4F-418D-AE19-62706E023703}">
                      <ahyp:hlinkClr xmlns:ahyp="http://schemas.microsoft.com/office/drawing/2018/hyperlinkcolor" val="tx"/>
                    </a:ext>
                  </a:extLst>
                </a:hlinkClick>
              </a:rPr>
              <a:t>https://ctl.stanford.edu/aimes/ai-teaching-strategies#ai-prohibited</a:t>
            </a:r>
            <a:r>
              <a:rPr lang="en-US" sz="2000">
                <a:latin typeface="Arial"/>
                <a:cs typeface="Arial"/>
              </a:rPr>
              <a:t> </a:t>
            </a:r>
            <a:endParaRPr lang="en-US" sz="2000"/>
          </a:p>
          <a:p>
            <a:pPr marL="612140" lvl="1" indent="-246380">
              <a:buFont typeface="Courier New" pitchFamily="34" charset="0"/>
              <a:buChar char="o"/>
            </a:pPr>
            <a:r>
              <a:rPr lang="en-US" sz="2000">
                <a:latin typeface="Arial"/>
                <a:cs typeface="Arial"/>
              </a:rPr>
              <a:t>Learning Innovation Practice Ltd. (2026, July 27). </a:t>
            </a:r>
            <a:r>
              <a:rPr lang="en-US" sz="2000" i="1">
                <a:latin typeface="Arial"/>
                <a:cs typeface="Arial"/>
              </a:rPr>
              <a:t>Implementation guide</a:t>
            </a:r>
            <a:r>
              <a:rPr lang="en-US" sz="2000">
                <a:latin typeface="Arial"/>
                <a:cs typeface="Arial"/>
              </a:rPr>
              <a:t>. The AI Assessment Scale. </a:t>
            </a:r>
            <a:r>
              <a:rPr lang="en-US" sz="2000">
                <a:latin typeface="Arial"/>
                <a:cs typeface="Arial"/>
                <a:hlinkClick r:id="rId5">
                  <a:extLst>
                    <a:ext uri="{A12FA001-AC4F-418D-AE19-62706E023703}">
                      <ahyp:hlinkClr xmlns:ahyp="http://schemas.microsoft.com/office/drawing/2018/hyperlinkcolor" val="tx"/>
                    </a:ext>
                  </a:extLst>
                </a:hlinkClick>
              </a:rPr>
              <a:t>https://aiassessmentscale.com/implementation-guide/</a:t>
            </a:r>
            <a:r>
              <a:rPr lang="en-US" sz="2000">
                <a:latin typeface="Arial"/>
                <a:cs typeface="Arial"/>
              </a:rPr>
              <a:t> </a:t>
            </a:r>
          </a:p>
          <a:p>
            <a:pPr marL="612140" lvl="1" indent="-246380">
              <a:buFont typeface="Courier New" pitchFamily="34" charset="0"/>
              <a:buChar char="o"/>
            </a:pPr>
            <a:r>
              <a:rPr lang="en-US" sz="2000">
                <a:latin typeface="Arial"/>
                <a:cs typeface="Arial"/>
              </a:rPr>
              <a:t>Silverstein, Shel. "Signals."</a:t>
            </a:r>
            <a:r>
              <a:rPr lang="en-US" sz="2000" i="1">
                <a:latin typeface="Arial"/>
                <a:cs typeface="Arial"/>
              </a:rPr>
              <a:t> A Light in the Attic</a:t>
            </a:r>
            <a:r>
              <a:rPr lang="en-US" sz="2000">
                <a:latin typeface="Arial"/>
                <a:cs typeface="Arial"/>
              </a:rPr>
              <a:t>, Harper &amp; Row, 1981, p. 147.</a:t>
            </a:r>
          </a:p>
          <a:p>
            <a:pPr marL="612140" lvl="1" indent="-246380">
              <a:buFont typeface="Courier New" pitchFamily="34" charset="0"/>
              <a:buChar char="o"/>
            </a:pPr>
            <a:r>
              <a:rPr lang="en-US" sz="2000">
                <a:latin typeface="Arial"/>
                <a:cs typeface="Arial"/>
              </a:rPr>
              <a:t>University of Chicago. (n.d.). </a:t>
            </a:r>
            <a:r>
              <a:rPr lang="en-US" sz="2000" i="1">
                <a:latin typeface="Arial"/>
                <a:cs typeface="Arial"/>
              </a:rPr>
              <a:t>Strategies for designing AI-resistant assignments</a:t>
            </a:r>
            <a:r>
              <a:rPr lang="en-US" sz="2000">
                <a:latin typeface="Arial"/>
                <a:cs typeface="Arial"/>
              </a:rPr>
              <a:t>. University of Chicago IT Services. </a:t>
            </a:r>
            <a:r>
              <a:rPr lang="en-US" sz="2000">
                <a:latin typeface="Arial"/>
                <a:cs typeface="Arial"/>
                <a:hlinkClick r:id="rId6">
                  <a:extLst>
                    <a:ext uri="{A12FA001-AC4F-418D-AE19-62706E023703}">
                      <ahyp:hlinkClr xmlns:ahyp="http://schemas.microsoft.com/office/drawing/2018/hyperlinkcolor" val="tx"/>
                    </a:ext>
                  </a:extLst>
                </a:hlinkClick>
              </a:rPr>
              <a:t>https://genai.uchicago.edu/resources/faculty-and-instructors/strategies-for-designing-ai-resistant-assignments</a:t>
            </a:r>
            <a:r>
              <a:rPr lang="en-US" sz="2000">
                <a:latin typeface="Arial"/>
                <a:cs typeface="Arial"/>
              </a:rPr>
              <a:t> </a:t>
            </a:r>
          </a:p>
          <a:p>
            <a:pPr marL="246380" indent="-246380"/>
            <a:r>
              <a:rPr lang="en-US" sz="2000" b="1">
                <a:latin typeface="Arial"/>
                <a:cs typeface="Arial"/>
              </a:rPr>
              <a:t>Further Reading</a:t>
            </a:r>
          </a:p>
          <a:p>
            <a:pPr marL="612140" lvl="1" indent="-246380">
              <a:buFont typeface="Courier New" pitchFamily="34" charset="0"/>
              <a:buChar char="o"/>
            </a:pPr>
            <a:r>
              <a:rPr lang="en-US" sz="2000">
                <a:latin typeface="Arial"/>
                <a:cs typeface="Arial"/>
              </a:rPr>
              <a:t>AI Pedagogy Project (N.D.). Assignments. </a:t>
            </a:r>
            <a:r>
              <a:rPr lang="en-US" sz="2000">
                <a:latin typeface="Arial"/>
                <a:cs typeface="Arial"/>
                <a:hlinkClick r:id="rId7">
                  <a:extLst>
                    <a:ext uri="{A12FA001-AC4F-418D-AE19-62706E023703}">
                      <ahyp:hlinkClr xmlns:ahyp="http://schemas.microsoft.com/office/drawing/2018/hyperlinkcolor" val="tx"/>
                    </a:ext>
                  </a:extLst>
                </a:hlinkClick>
              </a:rPr>
              <a:t>https://Aipedagogy.org/assignments/</a:t>
            </a:r>
            <a:r>
              <a:rPr lang="en-US" sz="2000">
                <a:latin typeface="Arial"/>
                <a:cs typeface="Arial"/>
              </a:rPr>
              <a:t>  </a:t>
            </a:r>
          </a:p>
          <a:p>
            <a:pPr marL="612140" lvl="1" indent="-246380">
              <a:buFont typeface="Courier New" pitchFamily="34" charset="0"/>
              <a:buChar char="o"/>
            </a:pPr>
            <a:r>
              <a:rPr lang="en-US" sz="2000">
                <a:latin typeface="Arial"/>
                <a:cs typeface="Arial"/>
              </a:rPr>
              <a:t>Perkins, Furze, Roe &amp; </a:t>
            </a:r>
            <a:r>
              <a:rPr lang="en-US" sz="2000" err="1">
                <a:latin typeface="Arial"/>
                <a:cs typeface="Arial"/>
              </a:rPr>
              <a:t>MacVaugh</a:t>
            </a:r>
            <a:r>
              <a:rPr lang="en-US" sz="2000">
                <a:latin typeface="Arial"/>
                <a:cs typeface="Arial"/>
              </a:rPr>
              <a:t> (2024). The Al Assessment Scale. </a:t>
            </a:r>
            <a:r>
              <a:rPr lang="en-US" sz="2000">
                <a:latin typeface="Arial"/>
                <a:cs typeface="Arial"/>
                <a:hlinkClick r:id="rId8">
                  <a:extLst>
                    <a:ext uri="{A12FA001-AC4F-418D-AE19-62706E023703}">
                      <ahyp:hlinkClr xmlns:ahyp="http://schemas.microsoft.com/office/drawing/2018/hyperlinkcolor" val="tx"/>
                    </a:ext>
                  </a:extLst>
                </a:hlinkClick>
              </a:rPr>
              <a:t>https://aiassessmentscale.com/</a:t>
            </a:r>
            <a:r>
              <a:rPr lang="en-US" sz="2000">
                <a:latin typeface="Arial"/>
                <a:cs typeface="Arial"/>
              </a:rPr>
              <a:t>  (includes several peer-reviewed publications using </a:t>
            </a:r>
            <a:br>
              <a:rPr lang="en-US" sz="2000">
                <a:latin typeface="Arial"/>
                <a:cs typeface="Arial"/>
              </a:rPr>
            </a:br>
            <a:r>
              <a:rPr lang="en-US" sz="2000">
                <a:latin typeface="Arial"/>
                <a:cs typeface="Arial"/>
              </a:rPr>
              <a:t>the scale)</a:t>
            </a:r>
          </a:p>
          <a:p>
            <a:pPr marL="612140" lvl="1" indent="-246380"/>
            <a:endParaRPr lang="en-US">
              <a:latin typeface="Arial"/>
              <a:cs typeface="Arial"/>
            </a:endParaRPr>
          </a:p>
          <a:p>
            <a:pPr marL="612140" lvl="1" indent="-246380">
              <a:buFont typeface="Courier New" pitchFamily="34" charset="0"/>
              <a:buChar char="o"/>
            </a:pPr>
            <a:endParaRPr lang="en-US">
              <a:latin typeface="Arial"/>
              <a:cs typeface="Arial"/>
            </a:endParaRPr>
          </a:p>
          <a:p>
            <a:pPr marL="246380" indent="-246380"/>
            <a:endParaRPr lang="en-US" sz="2400">
              <a:latin typeface="Arial"/>
              <a:cs typeface="Arial"/>
            </a:endParaRPr>
          </a:p>
        </p:txBody>
      </p:sp>
    </p:spTree>
    <p:extLst>
      <p:ext uri="{BB962C8B-B14F-4D97-AF65-F5344CB8AC3E}">
        <p14:creationId xmlns:p14="http://schemas.microsoft.com/office/powerpoint/2010/main" val="1639672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theme/theme1.xml><?xml version="1.0" encoding="utf-8"?>
<a:theme xmlns:a="http://schemas.openxmlformats.org/drawingml/2006/main" name="NewKCC 16x9">
  <a:themeElements>
    <a:clrScheme name="Custom 5">
      <a:dk1>
        <a:srgbClr val="000000"/>
      </a:dk1>
      <a:lt1>
        <a:srgbClr val="FFFFFF"/>
      </a:lt1>
      <a:dk2>
        <a:srgbClr val="000000"/>
      </a:dk2>
      <a:lt2>
        <a:srgbClr val="F2ECE2"/>
      </a:lt2>
      <a:accent1>
        <a:srgbClr val="820024"/>
      </a:accent1>
      <a:accent2>
        <a:srgbClr val="820024"/>
      </a:accent2>
      <a:accent3>
        <a:srgbClr val="820024"/>
      </a:accent3>
      <a:accent4>
        <a:srgbClr val="820024"/>
      </a:accent4>
      <a:accent5>
        <a:srgbClr val="820024"/>
      </a:accent5>
      <a:accent6>
        <a:srgbClr val="820024"/>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CCPowerpointTemplate_2026" id="{2F7C50C1-6824-476E-8997-F57A6E97A204}" vid="{5B630021-6497-45C7-9168-6F6FA6E0B6CA}"/>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c10e19c-2b43-487c-9396-510d6d74a429">
      <Terms xmlns="http://schemas.microsoft.com/office/infopath/2007/PartnerControls"/>
    </lcf76f155ced4ddcb4097134ff3c332f>
    <TaxCatchAll xmlns="54fe29f5-f473-4aa4-972e-79fcf03b19a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2068DA7CFE7334A8831B4E94F6BFD6A" ma:contentTypeVersion="12" ma:contentTypeDescription="Create a new document." ma:contentTypeScope="" ma:versionID="82d63578533111956fc9c9847b2b0dab">
  <xsd:schema xmlns:xsd="http://www.w3.org/2001/XMLSchema" xmlns:xs="http://www.w3.org/2001/XMLSchema" xmlns:p="http://schemas.microsoft.com/office/2006/metadata/properties" xmlns:ns2="bc10e19c-2b43-487c-9396-510d6d74a429" xmlns:ns3="54fe29f5-f473-4aa4-972e-79fcf03b19a9" targetNamespace="http://schemas.microsoft.com/office/2006/metadata/properties" ma:root="true" ma:fieldsID="b2dabc4b4db37ecc6f42b8e40aeae028" ns2:_="" ns3:_="">
    <xsd:import namespace="bc10e19c-2b43-487c-9396-510d6d74a429"/>
    <xsd:import namespace="54fe29f5-f473-4aa4-972e-79fcf03b19a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10e19c-2b43-487c-9396-510d6d74a4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ba35a66-178c-427e-ba84-5e4e4f53dbd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fe29f5-f473-4aa4-972e-79fcf03b19a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24df30d-ff10-46d3-9e41-9acf66cce1dd}" ma:internalName="TaxCatchAll" ma:showField="CatchAllData" ma:web="54fe29f5-f473-4aa4-972e-79fcf03b19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660B24-F8CE-4B99-8C3A-28114C704CA9}">
  <ds:schemaRefs>
    <ds:schemaRef ds:uri="54fe29f5-f473-4aa4-972e-79fcf03b19a9"/>
    <ds:schemaRef ds:uri="bc10e19c-2b43-487c-9396-510d6d74a4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0A8D28A-4F82-49C8-913B-F6D47CA07ADA}">
  <ds:schemaRefs>
    <ds:schemaRef ds:uri="54fe29f5-f473-4aa4-972e-79fcf03b19a9"/>
    <ds:schemaRef ds:uri="bc10e19c-2b43-487c-9396-510d6d74a4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3EA88CC-F0FC-48EB-A6BB-9528DB174F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2131</Words>
  <Application>Microsoft Office PowerPoint</Application>
  <PresentationFormat>Custom</PresentationFormat>
  <Paragraphs>206</Paragraphs>
  <Slides>26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Arial,Sans-Serif</vt:lpstr>
      <vt:lpstr>Calibri</vt:lpstr>
      <vt:lpstr>Courier New</vt:lpstr>
      <vt:lpstr>Euphemia</vt:lpstr>
      <vt:lpstr>NewKCC 16x9</vt:lpstr>
      <vt:lpstr>AI Resilient Assignments</vt:lpstr>
      <vt:lpstr>Introduction: Who am I? (Insert Jean Valjean joke here)</vt:lpstr>
      <vt:lpstr>Outcomes</vt:lpstr>
      <vt:lpstr>Case Study:  CIS 111</vt:lpstr>
      <vt:lpstr>Intro to Video Game</vt:lpstr>
      <vt:lpstr>Example – Final Project Part One</vt:lpstr>
      <vt:lpstr>How would you revise this assessment</vt:lpstr>
      <vt:lpstr>How to use Wooclap</vt:lpstr>
      <vt:lpstr>What I Did: Shifting to Process</vt:lpstr>
      <vt:lpstr>What I Did: Shifting to Process</vt:lpstr>
      <vt:lpstr>What I Did: Outcomes and Assessments</vt:lpstr>
      <vt:lpstr>What I Did: AI Resilience</vt:lpstr>
      <vt:lpstr>Scaffolding</vt:lpstr>
      <vt:lpstr>Basic approaches  to AI-resilient  assignments</vt:lpstr>
      <vt:lpstr>Controversial Take Incoming</vt:lpstr>
      <vt:lpstr>Rethink Everything (Not Really)</vt:lpstr>
      <vt:lpstr>Key Concept Replace Detection with Design</vt:lpstr>
      <vt:lpstr>What does it look like?  Memorization vs. Critical Thinking</vt:lpstr>
      <vt:lpstr>Concrete examples please!</vt:lpstr>
      <vt:lpstr>Example: AI- Resilient Active Learning for Anatomy</vt:lpstr>
      <vt:lpstr>Examples for each on the  AI Teaching and Learning Community</vt:lpstr>
      <vt:lpstr>Thought Exercise   (5-minute reflection, 10-minute share)</vt:lpstr>
      <vt:lpstr>Key Concept There is no growth without discomfort</vt:lpstr>
      <vt:lpstr>Final Activity (10-minute reflection, 15-minute small group discussion)</vt:lpstr>
      <vt:lpstr>What do I do now?</vt:lpstr>
      <vt:lpstr>Sources and further reading</vt:lpstr>
    </vt:vector>
  </TitlesOfParts>
  <Company>Klamath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Lacey Jarrell;Megan Baker</dc:creator>
  <cp:lastModifiedBy>Megan R. Baker</cp:lastModifiedBy>
  <cp:revision>222</cp:revision>
  <dcterms:created xsi:type="dcterms:W3CDTF">2020-08-03T18:24:15Z</dcterms:created>
  <dcterms:modified xsi:type="dcterms:W3CDTF">2026-09-09T19:05:01Z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0x01010002068DA7CFE7334A8831B4E94F6BFD6A</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Order">
    <vt:r8>2154000</vt:r8>
  </property>
  <property fmtid="{D5CDD505-2E9C-101B-9397-08002B2CF9AE}" pid="9" name="MediaServiceImageTags">
    <vt:lpwstr/>
  </property>
</Properties>
</file>